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 id="2147483678" r:id="rId3"/>
  </p:sldMasterIdLst>
  <p:notesMasterIdLst>
    <p:notesMasterId r:id="rId35"/>
  </p:notesMasterIdLst>
  <p:handoutMasterIdLst>
    <p:handoutMasterId r:id="rId36"/>
  </p:handoutMasterIdLst>
  <p:sldIdLst>
    <p:sldId id="1314" r:id="rId4"/>
    <p:sldId id="1324" r:id="rId5"/>
    <p:sldId id="1346" r:id="rId6"/>
    <p:sldId id="1416" r:id="rId7"/>
    <p:sldId id="1413" r:id="rId8"/>
    <p:sldId id="1415" r:id="rId9"/>
    <p:sldId id="260" r:id="rId10"/>
    <p:sldId id="261" r:id="rId11"/>
    <p:sldId id="262" r:id="rId12"/>
    <p:sldId id="263" r:id="rId13"/>
    <p:sldId id="264" r:id="rId14"/>
    <p:sldId id="265" r:id="rId15"/>
    <p:sldId id="266" r:id="rId16"/>
    <p:sldId id="1429" r:id="rId17"/>
    <p:sldId id="268" r:id="rId18"/>
    <p:sldId id="1430" r:id="rId19"/>
    <p:sldId id="1431" r:id="rId20"/>
    <p:sldId id="271" r:id="rId21"/>
    <p:sldId id="272" r:id="rId22"/>
    <p:sldId id="1418" r:id="rId23"/>
    <p:sldId id="1432" r:id="rId24"/>
    <p:sldId id="1419" r:id="rId25"/>
    <p:sldId id="1433" r:id="rId26"/>
    <p:sldId id="277" r:id="rId27"/>
    <p:sldId id="385" r:id="rId28"/>
    <p:sldId id="386" r:id="rId29"/>
    <p:sldId id="387" r:id="rId30"/>
    <p:sldId id="388" r:id="rId31"/>
    <p:sldId id="389" r:id="rId32"/>
    <p:sldId id="1434" r:id="rId33"/>
    <p:sldId id="1356" r:id="rId34"/>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1416"/>
            <p14:sldId id="1413"/>
            <p14:sldId id="1415"/>
            <p14:sldId id="260"/>
            <p14:sldId id="261"/>
            <p14:sldId id="262"/>
            <p14:sldId id="263"/>
            <p14:sldId id="264"/>
            <p14:sldId id="265"/>
            <p14:sldId id="266"/>
            <p14:sldId id="1429"/>
            <p14:sldId id="268"/>
            <p14:sldId id="1430"/>
            <p14:sldId id="1431"/>
            <p14:sldId id="271"/>
            <p14:sldId id="272"/>
            <p14:sldId id="1418"/>
            <p14:sldId id="1432"/>
            <p14:sldId id="1419"/>
            <p14:sldId id="1433"/>
            <p14:sldId id="277"/>
            <p14:sldId id="385"/>
            <p14:sldId id="386"/>
            <p14:sldId id="387"/>
            <p14:sldId id="388"/>
            <p14:sldId id="389"/>
            <p14:sldId id="1434"/>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33"/>
    <a:srgbClr val="E2E200"/>
    <a:srgbClr val="B7CFCE"/>
    <a:srgbClr val="000066"/>
    <a:srgbClr val="080808"/>
    <a:srgbClr val="B48900"/>
    <a:srgbClr val="008000"/>
    <a:srgbClr val="FF9999"/>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5" autoAdjust="0"/>
    <p:restoredTop sz="96374" autoAdjust="0"/>
  </p:normalViewPr>
  <p:slideViewPr>
    <p:cSldViewPr>
      <p:cViewPr varScale="1">
        <p:scale>
          <a:sx n="113" d="100"/>
          <a:sy n="113" d="100"/>
        </p:scale>
        <p:origin x="1812" y="132"/>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01" name="Google Shape;401;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10</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41" name="Google Shape;44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76" name="Google Shape;476;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12</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24" name="Google Shape;524;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13</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73" name="Google Shape;573;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14</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07" name="Google Shape;607;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15</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35" name="Google Shape;63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16</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56" name="Google Shape;656;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17</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66" name="Google Shape;666;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18</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694" name="Google Shape;694;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19</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38136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18" name="Google Shape;718;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719" name="Google Shape;719;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21</a:t>
            </a:fld>
            <a:endParaRPr sz="12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18401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09" name="Google Shape;909;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10" name="Google Shape;910;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92" name="Google Shape;992;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09182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9113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313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19524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7" name="Google Shape;307;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9" name="Google Shape;349;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360"/>
              </a:spcBef>
              <a:spcAft>
                <a:spcPts val="0"/>
              </a:spcAft>
              <a:buSzPts val="1400"/>
              <a:buNone/>
            </a:pPr>
            <a:endParaRPr/>
          </a:p>
        </p:txBody>
      </p:sp>
      <p:sp>
        <p:nvSpPr>
          <p:cNvPr id="368" name="Google Shape;368;p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6/6/2023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27E5ACA-05A3-4367-95DF-84740BE13AB6}" type="datetimeFigureOut">
              <a:rPr lang="en-US"/>
              <a:pPr>
                <a:defRPr/>
              </a:pPr>
              <a:t>6/6/2023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1E250FC-C140-4C9C-AD4F-48C4F71C3728}" type="slidenum">
              <a:rPr lang="en-US" altLang="en-US"/>
              <a:pPr>
                <a:defRPr/>
              </a:pPr>
              <a:t>‹#›</a:t>
            </a:fld>
            <a:endParaRPr lang="en-US" altLang="en-US"/>
          </a:p>
        </p:txBody>
      </p:sp>
    </p:spTree>
    <p:extLst>
      <p:ext uri="{BB962C8B-B14F-4D97-AF65-F5344CB8AC3E}">
        <p14:creationId xmlns:p14="http://schemas.microsoft.com/office/powerpoint/2010/main" val="1794702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1">
                <a:solidFill>
                  <a:srgbClr val="C000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90DB95-BFE4-49BA-BB5C-A1F6931850EE}" type="datetimeFigureOut">
              <a:rPr lang="en-US"/>
              <a:pPr>
                <a:defRPr/>
              </a:pPr>
              <a:t>6/6/2023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D224CDC-C10D-449D-ADD1-968F7AABD2A3}" type="slidenum">
              <a:rPr lang="en-US" altLang="en-US"/>
              <a:pPr>
                <a:defRPr/>
              </a:pPr>
              <a:t>‹#›</a:t>
            </a:fld>
            <a:endParaRPr lang="en-US" altLang="en-US"/>
          </a:p>
        </p:txBody>
      </p:sp>
    </p:spTree>
    <p:extLst>
      <p:ext uri="{BB962C8B-B14F-4D97-AF65-F5344CB8AC3E}">
        <p14:creationId xmlns:p14="http://schemas.microsoft.com/office/powerpoint/2010/main" val="1940310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449C190-7E29-452C-AD0F-C09EE50D2684}" type="datetimeFigureOut">
              <a:rPr lang="en-US"/>
              <a:pPr>
                <a:defRPr/>
              </a:pPr>
              <a:t>6/6/2023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06F993-564C-4E29-8B82-6F0A67DE63A9}" type="slidenum">
              <a:rPr lang="en-US" altLang="en-US"/>
              <a:pPr>
                <a:defRPr/>
              </a:pPr>
              <a:t>‹#›</a:t>
            </a:fld>
            <a:endParaRPr lang="en-US" altLang="en-US"/>
          </a:p>
        </p:txBody>
      </p:sp>
    </p:spTree>
    <p:extLst>
      <p:ext uri="{BB962C8B-B14F-4D97-AF65-F5344CB8AC3E}">
        <p14:creationId xmlns:p14="http://schemas.microsoft.com/office/powerpoint/2010/main" val="22784779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BCC9841C-9954-44EC-BEA1-3F13ED43EE38}" type="datetimeFigureOut">
              <a:rPr lang="en-US"/>
              <a:pPr>
                <a:defRPr/>
              </a:pPr>
              <a:t>6/6/2023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4600D79-B083-46EC-A58E-2F07E45B938A}" type="slidenum">
              <a:rPr lang="en-US" altLang="en-US"/>
              <a:pPr>
                <a:defRPr/>
              </a:pPr>
              <a:t>‹#›</a:t>
            </a:fld>
            <a:endParaRPr lang="en-US" altLang="en-US"/>
          </a:p>
        </p:txBody>
      </p:sp>
    </p:spTree>
    <p:extLst>
      <p:ext uri="{BB962C8B-B14F-4D97-AF65-F5344CB8AC3E}">
        <p14:creationId xmlns:p14="http://schemas.microsoft.com/office/powerpoint/2010/main" val="29403173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B03A769-77E1-4C7A-9698-09CBDBF11683}" type="datetimeFigureOut">
              <a:rPr lang="en-US"/>
              <a:pPr>
                <a:defRPr/>
              </a:pPr>
              <a:t>6/6/2023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C6C6AB0-3054-4557-9805-7EA34F33F157}" type="slidenum">
              <a:rPr lang="en-US" altLang="en-US"/>
              <a:pPr>
                <a:defRPr/>
              </a:pPr>
              <a:t>‹#›</a:t>
            </a:fld>
            <a:endParaRPr lang="en-US" altLang="en-US"/>
          </a:p>
        </p:txBody>
      </p:sp>
    </p:spTree>
    <p:extLst>
      <p:ext uri="{BB962C8B-B14F-4D97-AF65-F5344CB8AC3E}">
        <p14:creationId xmlns:p14="http://schemas.microsoft.com/office/powerpoint/2010/main" val="6707020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1">
                <a:solidFill>
                  <a:srgbClr val="C00000"/>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5BCFD8D3-83E4-4FA7-806C-F770AC6E49C0}" type="datetimeFigureOut">
              <a:rPr lang="en-US"/>
              <a:pPr>
                <a:defRPr/>
              </a:pPr>
              <a:t>6/6/2023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581B125-173F-484C-8C6A-273BFA7B3EE6}" type="slidenum">
              <a:rPr lang="en-US" altLang="en-US"/>
              <a:pPr>
                <a:defRPr/>
              </a:pPr>
              <a:t>‹#›</a:t>
            </a:fld>
            <a:endParaRPr lang="en-US" altLang="en-US"/>
          </a:p>
        </p:txBody>
      </p:sp>
    </p:spTree>
    <p:extLst>
      <p:ext uri="{BB962C8B-B14F-4D97-AF65-F5344CB8AC3E}">
        <p14:creationId xmlns:p14="http://schemas.microsoft.com/office/powerpoint/2010/main" val="6822596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639F2A9-9C0A-4CCA-9BD5-34FECE9C1415}" type="datetimeFigureOut">
              <a:rPr lang="en-US"/>
              <a:pPr>
                <a:defRPr/>
              </a:pPr>
              <a:t>6/6/2023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50FB1F3-B93F-4629-A53C-DFD847D5E633}" type="slidenum">
              <a:rPr lang="en-US" altLang="en-US"/>
              <a:pPr>
                <a:defRPr/>
              </a:pPr>
              <a:t>‹#›</a:t>
            </a:fld>
            <a:endParaRPr lang="en-US" altLang="en-US"/>
          </a:p>
        </p:txBody>
      </p:sp>
    </p:spTree>
    <p:extLst>
      <p:ext uri="{BB962C8B-B14F-4D97-AF65-F5344CB8AC3E}">
        <p14:creationId xmlns:p14="http://schemas.microsoft.com/office/powerpoint/2010/main" val="790057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1D0760F-2C51-4502-BED4-F84315D1CBFC}" type="datetimeFigureOut">
              <a:rPr lang="en-US"/>
              <a:pPr>
                <a:defRPr/>
              </a:pPr>
              <a:t>6/6/2023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AB3C60D-7928-4208-AAFE-55E9FEFC4659}" type="slidenum">
              <a:rPr lang="en-US" altLang="en-US"/>
              <a:pPr>
                <a:defRPr/>
              </a:pPr>
              <a:t>‹#›</a:t>
            </a:fld>
            <a:endParaRPr lang="en-US" altLang="en-US"/>
          </a:p>
        </p:txBody>
      </p:sp>
    </p:spTree>
    <p:extLst>
      <p:ext uri="{BB962C8B-B14F-4D97-AF65-F5344CB8AC3E}">
        <p14:creationId xmlns:p14="http://schemas.microsoft.com/office/powerpoint/2010/main" val="9505819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4B89BDA-45FB-46D6-B3F7-350FE5685829}" type="datetimeFigureOut">
              <a:rPr lang="en-US"/>
              <a:pPr>
                <a:defRPr/>
              </a:pPr>
              <a:t>6/6/2023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63F8CBB-44F8-411F-9A51-1F99A6A4F312}" type="slidenum">
              <a:rPr lang="en-US" altLang="en-US"/>
              <a:pPr>
                <a:defRPr/>
              </a:pPr>
              <a:t>‹#›</a:t>
            </a:fld>
            <a:endParaRPr lang="en-US" altLang="en-US"/>
          </a:p>
        </p:txBody>
      </p:sp>
    </p:spTree>
    <p:extLst>
      <p:ext uri="{BB962C8B-B14F-4D97-AF65-F5344CB8AC3E}">
        <p14:creationId xmlns:p14="http://schemas.microsoft.com/office/powerpoint/2010/main" val="29046700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E56868B-F937-421B-BB7F-17BDE5E2494E}" type="datetimeFigureOut">
              <a:rPr lang="en-US"/>
              <a:pPr>
                <a:defRPr/>
              </a:pPr>
              <a:t>6/6/2023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0454EF3-EBC7-42D7-BD37-8438C8568D2B}" type="slidenum">
              <a:rPr lang="en-US" altLang="en-US"/>
              <a:pPr>
                <a:defRPr/>
              </a:pPr>
              <a:t>‹#›</a:t>
            </a:fld>
            <a:endParaRPr lang="en-US" altLang="en-US"/>
          </a:p>
        </p:txBody>
      </p:sp>
    </p:spTree>
    <p:extLst>
      <p:ext uri="{BB962C8B-B14F-4D97-AF65-F5344CB8AC3E}">
        <p14:creationId xmlns:p14="http://schemas.microsoft.com/office/powerpoint/2010/main" val="29846349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C2CE37C-5BF7-4A68-9A6A-B9142F8ED437}" type="datetimeFigureOut">
              <a:rPr lang="en-US"/>
              <a:pPr>
                <a:defRPr/>
              </a:pPr>
              <a:t>6/6/2023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798681A-6DB8-4186-A0EE-9841E8FA9AA9}" type="slidenum">
              <a:rPr lang="en-US" altLang="en-US"/>
              <a:pPr>
                <a:defRPr/>
              </a:pPr>
              <a:t>‹#›</a:t>
            </a:fld>
            <a:endParaRPr lang="en-US" altLang="en-US"/>
          </a:p>
        </p:txBody>
      </p:sp>
    </p:spTree>
    <p:extLst>
      <p:ext uri="{BB962C8B-B14F-4D97-AF65-F5344CB8AC3E}">
        <p14:creationId xmlns:p14="http://schemas.microsoft.com/office/powerpoint/2010/main" val="31250378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1066800"/>
            <a:ext cx="8991600" cy="609600"/>
          </a:xfrm>
        </p:spPr>
        <p:txBody>
          <a:bodyPr/>
          <a:lstStyle>
            <a:lvl1pPr marL="0" indent="0" algn="l">
              <a:buNone/>
              <a:defRPr>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10" name="Content Placeholder 2"/>
          <p:cNvSpPr>
            <a:spLocks noGrp="1"/>
          </p:cNvSpPr>
          <p:nvPr>
            <p:ph idx="12"/>
          </p:nvPr>
        </p:nvSpPr>
        <p:spPr>
          <a:xfrm>
            <a:off x="76200" y="1752601"/>
            <a:ext cx="8991600" cy="4495799"/>
          </a:xfrm>
        </p:spPr>
        <p:txBody>
          <a:bodyPr/>
          <a:lstStyle>
            <a:lvl1pPr>
              <a:defRPr sz="2000">
                <a:solidFill>
                  <a:schemeClr val="accent6"/>
                </a:solidFill>
              </a:defRPr>
            </a:lvl1pPr>
            <a:lvl2pPr>
              <a:defRPr sz="2000">
                <a:solidFill>
                  <a:schemeClr val="accent6"/>
                </a:solidFill>
              </a:defRPr>
            </a:lvl2pPr>
            <a:lvl3pPr>
              <a:defRPr sz="2000">
                <a:solidFill>
                  <a:schemeClr val="accent6"/>
                </a:solidFill>
              </a:defRPr>
            </a:lvl3pPr>
            <a:lvl4pPr>
              <a:defRPr sz="2000">
                <a:solidFill>
                  <a:schemeClr val="accent6"/>
                </a:solidFill>
              </a:defRPr>
            </a:lvl4pPr>
            <a:lvl5pPr>
              <a:defRPr sz="2000">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3"/>
          </p:nvPr>
        </p:nvSpPr>
        <p:spPr>
          <a:xfrm>
            <a:off x="5410200" y="6324600"/>
            <a:ext cx="3657600" cy="476250"/>
          </a:xfrm>
        </p:spPr>
        <p:txBody>
          <a:bodyPr/>
          <a:lstStyle>
            <a:lvl1pPr algn="r">
              <a:defRPr sz="1800">
                <a:solidFill>
                  <a:schemeClr val="accent6"/>
                </a:solidFill>
              </a:defRPr>
            </a:lvl1pPr>
          </a:lstStyle>
          <a:p>
            <a:pPr>
              <a:defRPr/>
            </a:pPr>
            <a:endParaRPr lang="en-US"/>
          </a:p>
        </p:txBody>
      </p:sp>
    </p:spTree>
    <p:extLst>
      <p:ext uri="{BB962C8B-B14F-4D97-AF65-F5344CB8AC3E}">
        <p14:creationId xmlns:p14="http://schemas.microsoft.com/office/powerpoint/2010/main" val="4080852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image" Target="../media/image5.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033" name="Photo Editor Photo" r:id="rId18" imgW="3895238" imgH="5619048" progId="">
                  <p:embed/>
                </p:oleObj>
              </mc:Choice>
              <mc:Fallback>
                <p:oleObj name="Photo Editor Photo" r:id="rId18" imgW="3895238" imgH="5619048" progId="">
                  <p:embed/>
                  <p:pic>
                    <p:nvPicPr>
                      <p:cNvPr id="1026" name="Object 7"/>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6/6/2023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fr-FR" dirty="0"/>
              <a:t>Click to edit Master text styles</a:t>
            </a:r>
          </a:p>
          <a:p>
            <a:pPr lvl="1"/>
            <a:r>
              <a:rPr lang="en-US" altLang="fr-FR" dirty="0"/>
              <a:t>Second level</a:t>
            </a:r>
          </a:p>
          <a:p>
            <a:pPr lvl="2"/>
            <a:r>
              <a:rPr lang="en-US" altLang="fr-FR" dirty="0"/>
              <a:t>Third level</a:t>
            </a:r>
          </a:p>
          <a:p>
            <a:pPr lvl="3"/>
            <a:r>
              <a:rPr lang="en-US" altLang="fr-FR" dirty="0"/>
              <a:t>Fourth level</a:t>
            </a:r>
          </a:p>
          <a:p>
            <a:pPr lvl="4"/>
            <a:r>
              <a:rPr lang="en-US" altLang="fr-FR"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cs typeface="Arial" charset="0"/>
              </a:defRPr>
            </a:lvl1pPr>
          </a:lstStyle>
          <a:p>
            <a:pPr>
              <a:defRPr/>
            </a:pPr>
            <a:fld id="{1213749E-F55E-4D79-BA79-B864CF987C1C}" type="datetimeFigureOut">
              <a:rPr lang="en-US"/>
              <a:pPr>
                <a:defRPr/>
              </a:pPr>
              <a:t>6/6/2023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22F6D781-46D2-49BE-9AA4-E66EDD622189}" type="slidenum">
              <a:rPr lang="en-US" altLang="en-US"/>
              <a:pPr>
                <a:defRPr/>
              </a:pPr>
              <a:t>‹#›</a:t>
            </a:fld>
            <a:endParaRPr lang="en-US" altLang="en-US"/>
          </a:p>
        </p:txBody>
      </p:sp>
      <p:cxnSp>
        <p:nvCxnSpPr>
          <p:cNvPr id="7" name="Straight Connector 6"/>
          <p:cNvCxnSpPr/>
          <p:nvPr/>
        </p:nvCxnSpPr>
        <p:spPr>
          <a:xfrm>
            <a:off x="0" y="1600200"/>
            <a:ext cx="9144000" cy="0"/>
          </a:xfrm>
          <a:prstGeom prst="line">
            <a:avLst/>
          </a:prstGeom>
          <a:ln w="4445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1524000"/>
            <a:ext cx="9144000" cy="0"/>
          </a:xfrm>
          <a:prstGeom prst="line">
            <a:avLst/>
          </a:prstGeom>
          <a:ln w="444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033" name="Picture 8"/>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974013" y="741363"/>
            <a:ext cx="608012"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9"/>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64438" y="144463"/>
            <a:ext cx="1427162"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0"/>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303201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8.tiff"/><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21.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2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5EB597-4FBD-49DA-897E-35B79A852A44}"/>
              </a:ext>
            </a:extLst>
          </p:cNvPr>
          <p:cNvPicPr>
            <a:picLocks noChangeAspect="1"/>
          </p:cNvPicPr>
          <p:nvPr/>
        </p:nvPicPr>
        <p:blipFill>
          <a:blip r:embed="rId3"/>
          <a:stretch>
            <a:fillRect/>
          </a:stretch>
        </p:blipFill>
        <p:spPr>
          <a:xfrm>
            <a:off x="0" y="1415099"/>
            <a:ext cx="9144000" cy="5133641"/>
          </a:xfrm>
          <a:prstGeom prst="rect">
            <a:avLst/>
          </a:prstGeom>
        </p:spPr>
      </p:pic>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185761"/>
          </a:xfrm>
          <a:prstGeom prst="rect">
            <a:avLst/>
          </a:prstGeom>
          <a:noFill/>
        </p:spPr>
        <p:txBody>
          <a:bodyPr wrap="square" rtlCol="0">
            <a:spAutoFit/>
          </a:bodyPr>
          <a:lstStyle/>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Track Preparation</a:t>
            </a:r>
          </a:p>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NN220-06</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6"/>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2023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8"/>
          <p:cNvSpPr txBox="1">
            <a:spLocks noGrp="1"/>
          </p:cNvSpPr>
          <p:nvPr>
            <p:ph type="title"/>
          </p:nvPr>
        </p:nvSpPr>
        <p:spPr>
          <a:xfrm>
            <a:off x="76200" y="66471"/>
            <a:ext cx="2819400" cy="52322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chemeClr val="dk1"/>
              </a:buClr>
              <a:buSzPts val="2800"/>
              <a:buFont typeface="Calibri"/>
              <a:buNone/>
            </a:pPr>
            <a:r>
              <a:rPr lang="en-US" sz="2800" b="1" i="1"/>
              <a:t>Slide Bar</a:t>
            </a:r>
            <a:endParaRPr/>
          </a:p>
        </p:txBody>
      </p:sp>
      <p:sp>
        <p:nvSpPr>
          <p:cNvPr id="404" name="Google Shape;404;p8"/>
          <p:cNvSpPr txBox="1"/>
          <p:nvPr/>
        </p:nvSpPr>
        <p:spPr>
          <a:xfrm>
            <a:off x="8610600" y="6477000"/>
            <a:ext cx="449263" cy="34131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000000"/>
              </a:buClr>
              <a:buSzPts val="1200"/>
              <a:buFont typeface="Calibri"/>
              <a:buNone/>
            </a:pPr>
            <a:fld id="{00000000-1234-1234-1234-123412341234}" type="slidenum">
              <a:rPr lang="en-US" sz="1200" b="1" i="0" u="none" strike="noStrike" cap="none">
                <a:solidFill>
                  <a:srgbClr val="000000"/>
                </a:solidFill>
                <a:latin typeface="Calibri"/>
                <a:ea typeface="Calibri"/>
                <a:cs typeface="Calibri"/>
                <a:sym typeface="Calibri"/>
              </a:rPr>
              <a:t>10</a:t>
            </a:fld>
            <a:endParaRPr sz="1200" b="1" i="0" u="none" strike="noStrike" cap="none">
              <a:solidFill>
                <a:srgbClr val="000000"/>
              </a:solidFill>
              <a:latin typeface="Calibri"/>
              <a:ea typeface="Calibri"/>
              <a:cs typeface="Calibri"/>
              <a:sym typeface="Calibri"/>
            </a:endParaRPr>
          </a:p>
        </p:txBody>
      </p:sp>
      <p:grpSp>
        <p:nvGrpSpPr>
          <p:cNvPr id="405" name="Google Shape;405;p8"/>
          <p:cNvGrpSpPr/>
          <p:nvPr/>
        </p:nvGrpSpPr>
        <p:grpSpPr>
          <a:xfrm>
            <a:off x="1151467" y="1600200"/>
            <a:ext cx="7213102" cy="3364655"/>
            <a:chOff x="219635" y="3959887"/>
            <a:chExt cx="7213102" cy="3364655"/>
          </a:xfrm>
        </p:grpSpPr>
        <p:grpSp>
          <p:nvGrpSpPr>
            <p:cNvPr id="406" name="Google Shape;406;p8"/>
            <p:cNvGrpSpPr/>
            <p:nvPr/>
          </p:nvGrpSpPr>
          <p:grpSpPr>
            <a:xfrm>
              <a:off x="219635" y="6830086"/>
              <a:ext cx="1363133" cy="494456"/>
              <a:chOff x="-2944756" y="6322646"/>
              <a:chExt cx="1363133" cy="494456"/>
            </a:xfrm>
          </p:grpSpPr>
          <p:grpSp>
            <p:nvGrpSpPr>
              <p:cNvPr id="407" name="Google Shape;407;p8"/>
              <p:cNvGrpSpPr/>
              <p:nvPr/>
            </p:nvGrpSpPr>
            <p:grpSpPr>
              <a:xfrm>
                <a:off x="-2944756" y="6322646"/>
                <a:ext cx="960120" cy="494456"/>
                <a:chOff x="-2944756" y="6322646"/>
                <a:chExt cx="960120" cy="494456"/>
              </a:xfrm>
            </p:grpSpPr>
            <p:sp>
              <p:nvSpPr>
                <p:cNvPr id="408" name="Google Shape;408;p8"/>
                <p:cNvSpPr/>
                <p:nvPr/>
              </p:nvSpPr>
              <p:spPr>
                <a:xfrm>
                  <a:off x="-2258956" y="6322646"/>
                  <a:ext cx="274320" cy="274320"/>
                </a:xfrm>
                <a:prstGeom prst="ellipse">
                  <a:avLst/>
                </a:prstGeom>
                <a:solidFill>
                  <a:srgbClr val="FFFF00">
                    <a:alpha val="400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9" name="Google Shape;409;p8"/>
                <p:cNvSpPr/>
                <p:nvPr/>
              </p:nvSpPr>
              <p:spPr>
                <a:xfrm>
                  <a:off x="-2944756" y="6542782"/>
                  <a:ext cx="318211" cy="274320"/>
                </a:xfrm>
                <a:prstGeom prst="triangle">
                  <a:avLst>
                    <a:gd name="adj" fmla="val 50000"/>
                  </a:avLst>
                </a:prstGeom>
                <a:solidFill>
                  <a:srgbClr val="CCFFFF">
                    <a:alpha val="38431"/>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410" name="Google Shape;410;p8"/>
              <p:cNvSpPr/>
              <p:nvPr/>
            </p:nvSpPr>
            <p:spPr>
              <a:xfrm>
                <a:off x="-2037304" y="6348047"/>
                <a:ext cx="45568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VF</a:t>
                </a:r>
                <a:endParaRPr sz="1400" b="0" i="0" u="none" strike="noStrike" cap="none">
                  <a:solidFill>
                    <a:srgbClr val="000000"/>
                  </a:solidFill>
                  <a:latin typeface="Arial"/>
                  <a:ea typeface="Arial"/>
                  <a:cs typeface="Arial"/>
                  <a:sym typeface="Arial"/>
                </a:endParaRPr>
              </a:p>
            </p:txBody>
          </p:sp>
        </p:grpSp>
        <p:sp>
          <p:nvSpPr>
            <p:cNvPr id="411" name="Google Shape;411;p8"/>
            <p:cNvSpPr/>
            <p:nvPr/>
          </p:nvSpPr>
          <p:spPr>
            <a:xfrm>
              <a:off x="6992968" y="3959887"/>
              <a:ext cx="43976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RD</a:t>
              </a:r>
              <a:endParaRPr sz="1400" b="0" i="0" u="none" strike="noStrike" cap="none">
                <a:solidFill>
                  <a:srgbClr val="000000"/>
                </a:solidFill>
                <a:latin typeface="Arial"/>
                <a:ea typeface="Arial"/>
                <a:cs typeface="Arial"/>
                <a:sym typeface="Arial"/>
              </a:endParaRPr>
            </a:p>
          </p:txBody>
        </p:sp>
      </p:grpSp>
      <p:sp>
        <p:nvSpPr>
          <p:cNvPr id="412" name="Google Shape;412;p8"/>
          <p:cNvSpPr/>
          <p:nvPr/>
        </p:nvSpPr>
        <p:spPr>
          <a:xfrm>
            <a:off x="7687733" y="1752600"/>
            <a:ext cx="318211" cy="274320"/>
          </a:xfrm>
          <a:prstGeom prst="triangle">
            <a:avLst>
              <a:gd name="adj" fmla="val 50000"/>
            </a:avLst>
          </a:prstGeom>
          <a:solidFill>
            <a:srgbClr val="CCFFFF">
              <a:alpha val="38431"/>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13" name="Google Shape;413;p8"/>
          <p:cNvPicPr preferRelativeResize="0"/>
          <p:nvPr/>
        </p:nvPicPr>
        <p:blipFill rotWithShape="1">
          <a:blip r:embed="rId3">
            <a:alphaModFix/>
          </a:blip>
          <a:srcRect/>
          <a:stretch/>
        </p:blipFill>
        <p:spPr>
          <a:xfrm>
            <a:off x="1044489" y="940034"/>
            <a:ext cx="7642310" cy="6184415"/>
          </a:xfrm>
          <a:prstGeom prst="rect">
            <a:avLst/>
          </a:prstGeom>
          <a:noFill/>
          <a:ln>
            <a:noFill/>
          </a:ln>
        </p:spPr>
      </p:pic>
      <p:cxnSp>
        <p:nvCxnSpPr>
          <p:cNvPr id="414" name="Google Shape;414;p8"/>
          <p:cNvCxnSpPr/>
          <p:nvPr/>
        </p:nvCxnSpPr>
        <p:spPr>
          <a:xfrm>
            <a:off x="819150" y="3200400"/>
            <a:ext cx="5353050" cy="0"/>
          </a:xfrm>
          <a:prstGeom prst="straightConnector1">
            <a:avLst/>
          </a:prstGeom>
          <a:noFill/>
          <a:ln w="38100" cap="flat" cmpd="sng">
            <a:solidFill>
              <a:schemeClr val="dk1"/>
            </a:solidFill>
            <a:prstDash val="solid"/>
            <a:round/>
            <a:headEnd type="none" w="sm" len="sm"/>
            <a:tailEnd type="none" w="sm" len="sm"/>
          </a:ln>
        </p:spPr>
      </p:cxnSp>
      <p:cxnSp>
        <p:nvCxnSpPr>
          <p:cNvPr id="415" name="Google Shape;415;p8"/>
          <p:cNvCxnSpPr/>
          <p:nvPr/>
        </p:nvCxnSpPr>
        <p:spPr>
          <a:xfrm>
            <a:off x="6162675" y="3190875"/>
            <a:ext cx="2289941" cy="2371725"/>
          </a:xfrm>
          <a:prstGeom prst="straightConnector1">
            <a:avLst/>
          </a:prstGeom>
          <a:noFill/>
          <a:ln w="38100" cap="flat" cmpd="sng">
            <a:solidFill>
              <a:schemeClr val="dk1"/>
            </a:solidFill>
            <a:prstDash val="solid"/>
            <a:round/>
            <a:headEnd type="none" w="sm" len="sm"/>
            <a:tailEnd type="none" w="sm" len="sm"/>
          </a:ln>
        </p:spPr>
      </p:cxnSp>
      <p:sp>
        <p:nvSpPr>
          <p:cNvPr id="416" name="Google Shape;416;p8"/>
          <p:cNvSpPr/>
          <p:nvPr/>
        </p:nvSpPr>
        <p:spPr>
          <a:xfrm>
            <a:off x="2286000" y="5181600"/>
            <a:ext cx="658027" cy="567265"/>
          </a:xfrm>
          <a:prstGeom prst="triangle">
            <a:avLst>
              <a:gd name="adj" fmla="val 50000"/>
            </a:avLst>
          </a:prstGeom>
          <a:solidFill>
            <a:srgbClr val="CCFFFF">
              <a:alpha val="38431"/>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7" name="Google Shape;417;p8"/>
          <p:cNvSpPr/>
          <p:nvPr/>
        </p:nvSpPr>
        <p:spPr>
          <a:xfrm>
            <a:off x="2286000" y="5679757"/>
            <a:ext cx="684281" cy="4924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600"/>
              <a:buFont typeface="Calibri"/>
              <a:buNone/>
            </a:pPr>
            <a:r>
              <a:rPr lang="en-US" sz="2600" b="1" i="0" u="none" strike="noStrike" cap="none">
                <a:solidFill>
                  <a:srgbClr val="000000"/>
                </a:solidFill>
                <a:latin typeface="Calibri"/>
                <a:ea typeface="Calibri"/>
                <a:cs typeface="Calibri"/>
                <a:sym typeface="Calibri"/>
              </a:rPr>
              <a:t>RC</a:t>
            </a:r>
            <a:endParaRPr sz="1400" b="0" i="0" u="none" strike="noStrike" cap="none">
              <a:solidFill>
                <a:srgbClr val="000000"/>
              </a:solidFill>
              <a:latin typeface="Arial"/>
              <a:ea typeface="Arial"/>
              <a:cs typeface="Arial"/>
              <a:sym typeface="Arial"/>
            </a:endParaRPr>
          </a:p>
        </p:txBody>
      </p:sp>
      <p:cxnSp>
        <p:nvCxnSpPr>
          <p:cNvPr id="418" name="Google Shape;418;p8"/>
          <p:cNvCxnSpPr/>
          <p:nvPr/>
        </p:nvCxnSpPr>
        <p:spPr>
          <a:xfrm>
            <a:off x="824734" y="3196620"/>
            <a:ext cx="5353050" cy="0"/>
          </a:xfrm>
          <a:prstGeom prst="straightConnector1">
            <a:avLst/>
          </a:prstGeom>
          <a:noFill/>
          <a:ln w="38100" cap="flat" cmpd="sng">
            <a:solidFill>
              <a:schemeClr val="dk1"/>
            </a:solidFill>
            <a:prstDash val="solid"/>
            <a:round/>
            <a:headEnd type="none" w="sm" len="sm"/>
            <a:tailEnd type="none" w="sm" len="sm"/>
          </a:ln>
        </p:spPr>
      </p:cxnSp>
      <p:cxnSp>
        <p:nvCxnSpPr>
          <p:cNvPr id="419" name="Google Shape;419;p8"/>
          <p:cNvCxnSpPr/>
          <p:nvPr/>
        </p:nvCxnSpPr>
        <p:spPr>
          <a:xfrm>
            <a:off x="6168259" y="3190875"/>
            <a:ext cx="2289941" cy="2371725"/>
          </a:xfrm>
          <a:prstGeom prst="straightConnector1">
            <a:avLst/>
          </a:prstGeom>
          <a:noFill/>
          <a:ln w="38100" cap="flat" cmpd="sng">
            <a:solidFill>
              <a:schemeClr val="dk1"/>
            </a:solidFill>
            <a:prstDash val="solid"/>
            <a:round/>
            <a:headEnd type="none" w="sm" len="sm"/>
            <a:tailEnd type="none" w="sm" len="sm"/>
          </a:ln>
        </p:spPr>
      </p:cxnSp>
      <p:cxnSp>
        <p:nvCxnSpPr>
          <p:cNvPr id="420" name="Google Shape;420;p8"/>
          <p:cNvCxnSpPr/>
          <p:nvPr/>
        </p:nvCxnSpPr>
        <p:spPr>
          <a:xfrm>
            <a:off x="4311869" y="2200275"/>
            <a:ext cx="1946056" cy="2015558"/>
          </a:xfrm>
          <a:prstGeom prst="straightConnector1">
            <a:avLst/>
          </a:prstGeom>
          <a:noFill/>
          <a:ln w="38100" cap="flat" cmpd="sng">
            <a:solidFill>
              <a:srgbClr val="003A1A"/>
            </a:solidFill>
            <a:prstDash val="solid"/>
            <a:round/>
            <a:headEnd type="none" w="sm" len="sm"/>
            <a:tailEnd type="none" w="sm" len="sm"/>
          </a:ln>
        </p:spPr>
      </p:cxnSp>
      <p:sp>
        <p:nvSpPr>
          <p:cNvPr id="421" name="Google Shape;421;p8"/>
          <p:cNvSpPr/>
          <p:nvPr/>
        </p:nvSpPr>
        <p:spPr>
          <a:xfrm rot="5400000">
            <a:off x="2282051" y="2286008"/>
            <a:ext cx="247666" cy="381000"/>
          </a:xfrm>
          <a:prstGeom prst="triangle">
            <a:avLst>
              <a:gd name="adj" fmla="val 51701"/>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2" name="Google Shape;422;p8"/>
          <p:cNvSpPr/>
          <p:nvPr/>
        </p:nvSpPr>
        <p:spPr>
          <a:xfrm rot="5400000">
            <a:off x="2268975" y="3692143"/>
            <a:ext cx="257423" cy="340245"/>
          </a:xfrm>
          <a:prstGeom prst="triangle">
            <a:avLst>
              <a:gd name="adj" fmla="val 51701"/>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3" name="Google Shape;423;p8"/>
          <p:cNvSpPr/>
          <p:nvPr/>
        </p:nvSpPr>
        <p:spPr>
          <a:xfrm rot="5400000">
            <a:off x="2282921" y="2999513"/>
            <a:ext cx="248508" cy="383582"/>
          </a:xfrm>
          <a:prstGeom prst="triangle">
            <a:avLst>
              <a:gd name="adj" fmla="val 51701"/>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4" name="Google Shape;424;p8"/>
          <p:cNvSpPr txBox="1"/>
          <p:nvPr/>
        </p:nvSpPr>
        <p:spPr>
          <a:xfrm>
            <a:off x="216725" y="841145"/>
            <a:ext cx="8470075" cy="461665"/>
          </a:xfrm>
          <a:prstGeom prst="rect">
            <a:avLst/>
          </a:prstGeom>
          <a:solidFill>
            <a:schemeClr val="lt1"/>
          </a:solidFill>
          <a:ln w="9525" cap="flat" cmpd="sng">
            <a:solidFill>
              <a:srgbClr val="0F243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Slide Bar tells </a:t>
            </a:r>
            <a:r>
              <a:rPr lang="en-US" sz="2400" b="1" i="1" u="none" strike="noStrike" cap="none">
                <a:solidFill>
                  <a:srgbClr val="FF0000"/>
                </a:solidFill>
                <a:latin typeface="Calibri"/>
                <a:ea typeface="Calibri"/>
                <a:cs typeface="Calibri"/>
                <a:sym typeface="Calibri"/>
              </a:rPr>
              <a:t>when to turn if you are left or right of track</a:t>
            </a:r>
            <a:r>
              <a:rPr lang="en-US" sz="2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425" name="Google Shape;425;p8"/>
          <p:cNvCxnSpPr/>
          <p:nvPr/>
        </p:nvCxnSpPr>
        <p:spPr>
          <a:xfrm>
            <a:off x="2581275" y="3190875"/>
            <a:ext cx="2676525" cy="0"/>
          </a:xfrm>
          <a:prstGeom prst="straightConnector1">
            <a:avLst/>
          </a:prstGeom>
          <a:noFill/>
          <a:ln w="28575" cap="flat" cmpd="sng">
            <a:solidFill>
              <a:srgbClr val="FF0000"/>
            </a:solidFill>
            <a:prstDash val="dash"/>
            <a:round/>
            <a:headEnd type="none" w="sm" len="sm"/>
            <a:tailEnd type="stealth" w="lg" len="lg"/>
          </a:ln>
        </p:spPr>
      </p:cxnSp>
      <p:cxnSp>
        <p:nvCxnSpPr>
          <p:cNvPr id="426" name="Google Shape;426;p8"/>
          <p:cNvCxnSpPr/>
          <p:nvPr/>
        </p:nvCxnSpPr>
        <p:spPr>
          <a:xfrm>
            <a:off x="2581275" y="2476500"/>
            <a:ext cx="1990725" cy="0"/>
          </a:xfrm>
          <a:prstGeom prst="straightConnector1">
            <a:avLst/>
          </a:prstGeom>
          <a:noFill/>
          <a:ln w="28575" cap="flat" cmpd="sng">
            <a:solidFill>
              <a:srgbClr val="FF0000"/>
            </a:solidFill>
            <a:prstDash val="dash"/>
            <a:round/>
            <a:headEnd type="none" w="sm" len="sm"/>
            <a:tailEnd type="stealth" w="lg" len="lg"/>
          </a:ln>
        </p:spPr>
      </p:cxnSp>
      <p:cxnSp>
        <p:nvCxnSpPr>
          <p:cNvPr id="427" name="Google Shape;427;p8"/>
          <p:cNvCxnSpPr/>
          <p:nvPr/>
        </p:nvCxnSpPr>
        <p:spPr>
          <a:xfrm>
            <a:off x="2524125" y="3848100"/>
            <a:ext cx="3343275" cy="0"/>
          </a:xfrm>
          <a:prstGeom prst="straightConnector1">
            <a:avLst/>
          </a:prstGeom>
          <a:noFill/>
          <a:ln w="28575" cap="flat" cmpd="sng">
            <a:solidFill>
              <a:srgbClr val="FF0000"/>
            </a:solidFill>
            <a:prstDash val="dash"/>
            <a:round/>
            <a:headEnd type="none" w="sm" len="sm"/>
            <a:tailEnd type="stealth" w="lg" len="lg"/>
          </a:ln>
        </p:spPr>
      </p:cxnSp>
      <p:sp>
        <p:nvSpPr>
          <p:cNvPr id="428" name="Google Shape;428;p8"/>
          <p:cNvSpPr/>
          <p:nvPr/>
        </p:nvSpPr>
        <p:spPr>
          <a:xfrm>
            <a:off x="5162550" y="3105150"/>
            <a:ext cx="152400" cy="152400"/>
          </a:xfrm>
          <a:prstGeom prst="ellipse">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9" name="Google Shape;429;p8"/>
          <p:cNvSpPr/>
          <p:nvPr/>
        </p:nvSpPr>
        <p:spPr>
          <a:xfrm>
            <a:off x="228600" y="1752600"/>
            <a:ext cx="1600200" cy="304800"/>
          </a:xfrm>
          <a:prstGeom prst="wedgeRoundRectCallout">
            <a:avLst>
              <a:gd name="adj1" fmla="val 60576"/>
              <a:gd name="adj2" fmla="val 163459"/>
              <a:gd name="adj3"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Left off the track</a:t>
            </a:r>
            <a:endParaRPr sz="1400" b="0" i="0" u="none" strike="noStrike" cap="none">
              <a:solidFill>
                <a:srgbClr val="000000"/>
              </a:solidFill>
              <a:latin typeface="Arial"/>
              <a:ea typeface="Arial"/>
              <a:cs typeface="Arial"/>
              <a:sym typeface="Arial"/>
            </a:endParaRPr>
          </a:p>
        </p:txBody>
      </p:sp>
      <p:sp>
        <p:nvSpPr>
          <p:cNvPr id="430" name="Google Shape;430;p8"/>
          <p:cNvSpPr/>
          <p:nvPr/>
        </p:nvSpPr>
        <p:spPr>
          <a:xfrm>
            <a:off x="381000" y="4267200"/>
            <a:ext cx="1752600" cy="304800"/>
          </a:xfrm>
          <a:prstGeom prst="wedgeRoundRectCallout">
            <a:avLst>
              <a:gd name="adj1" fmla="val 54125"/>
              <a:gd name="adj2" fmla="val -122905"/>
              <a:gd name="adj3"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Right off the track</a:t>
            </a:r>
            <a:endParaRPr sz="1400" b="0" i="0" u="none" strike="noStrike" cap="none">
              <a:solidFill>
                <a:srgbClr val="000000"/>
              </a:solidFill>
              <a:latin typeface="Arial"/>
              <a:ea typeface="Arial"/>
              <a:cs typeface="Arial"/>
              <a:sym typeface="Arial"/>
            </a:endParaRPr>
          </a:p>
        </p:txBody>
      </p:sp>
      <p:sp>
        <p:nvSpPr>
          <p:cNvPr id="431" name="Google Shape;431;p8"/>
          <p:cNvSpPr txBox="1"/>
          <p:nvPr/>
        </p:nvSpPr>
        <p:spPr>
          <a:xfrm>
            <a:off x="5257800" y="2667000"/>
            <a:ext cx="12714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Calibri"/>
              <a:buNone/>
            </a:pPr>
            <a:r>
              <a:rPr lang="en-US" sz="2000" b="1" i="1" u="none" strike="noStrike" cap="none">
                <a:solidFill>
                  <a:srgbClr val="FF0000"/>
                </a:solidFill>
                <a:latin typeface="Calibri"/>
                <a:ea typeface="Calibri"/>
                <a:cs typeface="Calibri"/>
                <a:sym typeface="Calibri"/>
              </a:rPr>
              <a:t>Turn point</a:t>
            </a:r>
            <a:endParaRPr sz="2000" b="1" i="1" u="none" strike="noStrike" cap="none">
              <a:solidFill>
                <a:srgbClr val="FF0000"/>
              </a:solidFill>
              <a:latin typeface="Calibri"/>
              <a:ea typeface="Calibri"/>
              <a:cs typeface="Calibri"/>
              <a:sym typeface="Calibri"/>
            </a:endParaRPr>
          </a:p>
        </p:txBody>
      </p:sp>
      <p:grpSp>
        <p:nvGrpSpPr>
          <p:cNvPr id="432" name="Google Shape;432;p8"/>
          <p:cNvGrpSpPr/>
          <p:nvPr/>
        </p:nvGrpSpPr>
        <p:grpSpPr>
          <a:xfrm>
            <a:off x="2566435" y="1345293"/>
            <a:ext cx="1640641" cy="811938"/>
            <a:chOff x="1351769" y="5049188"/>
            <a:chExt cx="1640641" cy="811938"/>
          </a:xfrm>
        </p:grpSpPr>
        <p:sp>
          <p:nvSpPr>
            <p:cNvPr id="433" name="Google Shape;433;p8"/>
            <p:cNvSpPr/>
            <p:nvPr/>
          </p:nvSpPr>
          <p:spPr>
            <a:xfrm rot="5362990">
              <a:off x="2429141" y="5290402"/>
              <a:ext cx="798498" cy="319462"/>
            </a:xfrm>
            <a:prstGeom prst="triangle">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endParaRPr sz="1100" b="0" i="0" u="none" strike="noStrike" cap="none">
                <a:solidFill>
                  <a:srgbClr val="FFFFFF"/>
                </a:solidFill>
                <a:latin typeface="Calibri"/>
                <a:ea typeface="Calibri"/>
                <a:cs typeface="Calibri"/>
                <a:sym typeface="Calibri"/>
              </a:endParaRPr>
            </a:p>
          </p:txBody>
        </p:sp>
        <p:sp>
          <p:nvSpPr>
            <p:cNvPr id="434" name="Google Shape;434;p8"/>
            <p:cNvSpPr/>
            <p:nvPr/>
          </p:nvSpPr>
          <p:spPr>
            <a:xfrm rot="-37010">
              <a:off x="1353143" y="5069196"/>
              <a:ext cx="1313262" cy="26225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2075" tIns="46025" rIns="92075" bIns="46025" anchor="ctr" anchorCtr="0">
              <a:spAutoFit/>
            </a:bodyPr>
            <a:lstStyle/>
            <a:p>
              <a:pPr marL="0" marR="0" lvl="0" indent="0" algn="l"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  090</a:t>
              </a:r>
              <a:r>
                <a:rPr lang="en-US" sz="1100" b="0" i="0" u="none" strike="noStrike" cap="none" baseline="30000">
                  <a:solidFill>
                    <a:srgbClr val="000000"/>
                  </a:solidFill>
                  <a:latin typeface="Calibri"/>
                  <a:ea typeface="Calibri"/>
                  <a:cs typeface="Calibri"/>
                  <a:sym typeface="Calibri"/>
                </a:rPr>
                <a:t>o</a:t>
              </a:r>
              <a:r>
                <a:rPr lang="en-US" sz="1100" b="0" i="0" u="none" strike="noStrike" cap="none">
                  <a:solidFill>
                    <a:srgbClr val="000000"/>
                  </a:solidFill>
                  <a:latin typeface="Calibri"/>
                  <a:ea typeface="Calibri"/>
                  <a:cs typeface="Calibri"/>
                  <a:sym typeface="Calibri"/>
                </a:rPr>
                <a:t>T / 077</a:t>
              </a:r>
              <a:r>
                <a:rPr lang="en-US" sz="1100" b="0" i="0" u="none" strike="noStrike" cap="none" baseline="30000">
                  <a:solidFill>
                    <a:srgbClr val="000000"/>
                  </a:solidFill>
                  <a:latin typeface="Calibri"/>
                  <a:ea typeface="Calibri"/>
                  <a:cs typeface="Calibri"/>
                  <a:sym typeface="Calibri"/>
                </a:rPr>
                <a:t>o</a:t>
              </a:r>
              <a:r>
                <a:rPr lang="en-US" sz="1100" b="0" i="0" u="none" strike="noStrike" cap="none">
                  <a:solidFill>
                    <a:srgbClr val="000000"/>
                  </a:solidFill>
                  <a:latin typeface="Calibri"/>
                  <a:ea typeface="Calibri"/>
                  <a:cs typeface="Calibri"/>
                  <a:sym typeface="Calibri"/>
                </a:rPr>
                <a:t>M</a:t>
              </a:r>
              <a:endParaRPr sz="1400" b="0" i="0" u="none" strike="noStrike" cap="none">
                <a:solidFill>
                  <a:srgbClr val="000000"/>
                </a:solidFill>
                <a:latin typeface="Arial"/>
                <a:ea typeface="Arial"/>
                <a:cs typeface="Arial"/>
                <a:sym typeface="Arial"/>
              </a:endParaRPr>
            </a:p>
          </p:txBody>
        </p:sp>
        <p:sp>
          <p:nvSpPr>
            <p:cNvPr id="435" name="Google Shape;435;p8"/>
            <p:cNvSpPr/>
            <p:nvPr/>
          </p:nvSpPr>
          <p:spPr>
            <a:xfrm rot="-37010">
              <a:off x="1353143" y="5591834"/>
              <a:ext cx="1309161" cy="26225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2075" tIns="46025" rIns="92075" bIns="46025" anchor="ctr" anchorCtr="0">
              <a:spAutoFit/>
            </a:bodyPr>
            <a:lstStyle/>
            <a:p>
              <a:pPr marL="0" marR="0" lvl="0" indent="0" algn="l"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  5,950 yds</a:t>
              </a:r>
              <a:endParaRPr sz="1100" b="0" i="0" u="none" strike="noStrike" cap="none">
                <a:solidFill>
                  <a:srgbClr val="000000"/>
                </a:solidFill>
                <a:latin typeface="Calibri"/>
                <a:ea typeface="Calibri"/>
                <a:cs typeface="Calibri"/>
                <a:sym typeface="Calibri"/>
              </a:endParaRPr>
            </a:p>
          </p:txBody>
        </p:sp>
      </p:grpSp>
      <p:sp>
        <p:nvSpPr>
          <p:cNvPr id="436" name="Google Shape;436;p8"/>
          <p:cNvSpPr/>
          <p:nvPr/>
        </p:nvSpPr>
        <p:spPr>
          <a:xfrm rot="-37010">
            <a:off x="2567050" y="1627461"/>
            <a:ext cx="1309161" cy="26225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2075" tIns="46025" rIns="92075" bIns="46025" anchor="ctr" anchorCtr="0">
            <a:spAutoFit/>
          </a:bodyPr>
          <a:lstStyle/>
          <a:p>
            <a:pPr marL="0" marR="0" lvl="0" indent="0" algn="l" rtl="0">
              <a:lnSpc>
                <a:spcPct val="100000"/>
              </a:lnSpc>
              <a:spcBef>
                <a:spcPts val="0"/>
              </a:spcBef>
              <a:spcAft>
                <a:spcPts val="0"/>
              </a:spcAft>
              <a:buClr>
                <a:srgbClr val="000000"/>
              </a:buClr>
              <a:buSzPts val="1100"/>
              <a:buFont typeface="Calibri"/>
              <a:buNone/>
            </a:pPr>
            <a:r>
              <a:rPr lang="en-US" sz="1100" b="0" i="0" u="none" strike="noStrike" cap="none">
                <a:solidFill>
                  <a:srgbClr val="000000"/>
                </a:solidFill>
                <a:latin typeface="Calibri"/>
                <a:ea typeface="Calibri"/>
                <a:cs typeface="Calibri"/>
                <a:sym typeface="Calibri"/>
              </a:rPr>
              <a:t>  15kts</a:t>
            </a:r>
            <a:endParaRPr sz="1400" b="0" i="0" u="none" strike="noStrike" cap="none">
              <a:solidFill>
                <a:srgbClr val="000000"/>
              </a:solidFill>
              <a:latin typeface="Arial"/>
              <a:ea typeface="Arial"/>
              <a:cs typeface="Arial"/>
              <a:sym typeface="Arial"/>
            </a:endParaRPr>
          </a:p>
        </p:txBody>
      </p:sp>
      <p:pic>
        <p:nvPicPr>
          <p:cNvPr id="437" name="Google Shape;437;p8"/>
          <p:cNvPicPr preferRelativeResize="0"/>
          <p:nvPr/>
        </p:nvPicPr>
        <p:blipFill rotWithShape="1">
          <a:blip r:embed="rId4">
            <a:alphaModFix/>
          </a:blip>
          <a:srcRect/>
          <a:stretch/>
        </p:blipFill>
        <p:spPr>
          <a:xfrm rot="2780132">
            <a:off x="7484158" y="4160459"/>
            <a:ext cx="1045472" cy="540096"/>
          </a:xfrm>
          <a:prstGeom prst="rect">
            <a:avLst/>
          </a:prstGeom>
          <a:noFill/>
          <a:ln>
            <a:noFill/>
          </a:ln>
        </p:spPr>
      </p:pic>
      <p:sp>
        <p:nvSpPr>
          <p:cNvPr id="438" name="Google Shape;438;p8"/>
          <p:cNvSpPr/>
          <p:nvPr/>
        </p:nvSpPr>
        <p:spPr>
          <a:xfrm>
            <a:off x="114475" y="735516"/>
            <a:ext cx="204499" cy="204499"/>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cxnSp>
        <p:nvCxnSpPr>
          <p:cNvPr id="443" name="Google Shape;443;p9"/>
          <p:cNvCxnSpPr/>
          <p:nvPr/>
        </p:nvCxnSpPr>
        <p:spPr>
          <a:xfrm rot="10800000" flipH="1">
            <a:off x="7848600" y="1295400"/>
            <a:ext cx="2286000" cy="2286000"/>
          </a:xfrm>
          <a:prstGeom prst="straightConnector1">
            <a:avLst/>
          </a:prstGeom>
          <a:noFill/>
          <a:ln w="38100" cap="flat" cmpd="sng">
            <a:solidFill>
              <a:schemeClr val="dk1"/>
            </a:solidFill>
            <a:prstDash val="solid"/>
            <a:round/>
            <a:headEnd type="none" w="sm" len="sm"/>
            <a:tailEnd type="none" w="sm" len="sm"/>
          </a:ln>
        </p:spPr>
      </p:cxnSp>
      <p:cxnSp>
        <p:nvCxnSpPr>
          <p:cNvPr id="444" name="Google Shape;444;p9"/>
          <p:cNvCxnSpPr/>
          <p:nvPr/>
        </p:nvCxnSpPr>
        <p:spPr>
          <a:xfrm rot="10800000" flipH="1">
            <a:off x="4343400" y="3048000"/>
            <a:ext cx="1066800" cy="1066800"/>
          </a:xfrm>
          <a:prstGeom prst="straightConnector1">
            <a:avLst/>
          </a:prstGeom>
          <a:noFill/>
          <a:ln w="38100" cap="flat" cmpd="sng">
            <a:solidFill>
              <a:srgbClr val="00B050"/>
            </a:solidFill>
            <a:prstDash val="solid"/>
            <a:round/>
            <a:headEnd type="none" w="sm" len="sm"/>
            <a:tailEnd type="none" w="sm" len="sm"/>
          </a:ln>
        </p:spPr>
      </p:cxnSp>
      <p:sp>
        <p:nvSpPr>
          <p:cNvPr id="445" name="Google Shape;445;p9"/>
          <p:cNvSpPr txBox="1"/>
          <p:nvPr/>
        </p:nvSpPr>
        <p:spPr>
          <a:xfrm>
            <a:off x="417188" y="1663280"/>
            <a:ext cx="822960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When underway a navigation team is taking fixes at a duration of time. To accurately “</a:t>
            </a:r>
            <a:r>
              <a:rPr lang="en-US" sz="1800" b="1" i="1" u="none" strike="noStrike" cap="none">
                <a:solidFill>
                  <a:schemeClr val="dk1"/>
                </a:solidFill>
                <a:latin typeface="Calibri"/>
                <a:ea typeface="Calibri"/>
                <a:cs typeface="Calibri"/>
                <a:sym typeface="Calibri"/>
              </a:rPr>
              <a:t>mark a turn</a:t>
            </a:r>
            <a:r>
              <a:rPr lang="en-US" sz="1800" b="0" i="0" u="none" strike="noStrike" cap="none">
                <a:solidFill>
                  <a:schemeClr val="dk1"/>
                </a:solidFill>
                <a:latin typeface="Calibri"/>
                <a:ea typeface="Calibri"/>
                <a:cs typeface="Calibri"/>
                <a:sym typeface="Calibri"/>
              </a:rPr>
              <a:t>,” the navigator “</a:t>
            </a:r>
            <a:r>
              <a:rPr lang="en-US" sz="1800" b="1" i="1" u="none" strike="noStrike" cap="none">
                <a:solidFill>
                  <a:schemeClr val="dk1"/>
                </a:solidFill>
                <a:latin typeface="Calibri"/>
                <a:ea typeface="Calibri"/>
                <a:cs typeface="Calibri"/>
                <a:sym typeface="Calibri"/>
              </a:rPr>
              <a:t>shifts to constants</a:t>
            </a:r>
            <a:r>
              <a:rPr lang="en-US" sz="1800" b="0" i="0" u="none" strike="noStrike" cap="none">
                <a:solidFill>
                  <a:schemeClr val="dk1"/>
                </a:solidFill>
                <a:latin typeface="Calibri"/>
                <a:ea typeface="Calibri"/>
                <a:cs typeface="Calibri"/>
                <a:sym typeface="Calibri"/>
              </a:rPr>
              <a:t>” prior to a turn. This means that instead of taking fixes the navigation team will focus solely on the turn/range bearing. </a:t>
            </a:r>
            <a:endParaRPr sz="1400" b="0" i="0" u="none" strike="noStrike" cap="none">
              <a:solidFill>
                <a:srgbClr val="000000"/>
              </a:solidFill>
              <a:latin typeface="Arial"/>
              <a:ea typeface="Arial"/>
              <a:cs typeface="Arial"/>
              <a:sym typeface="Arial"/>
            </a:endParaRPr>
          </a:p>
        </p:txBody>
      </p:sp>
      <p:cxnSp>
        <p:nvCxnSpPr>
          <p:cNvPr id="446" name="Google Shape;446;p9"/>
          <p:cNvCxnSpPr/>
          <p:nvPr/>
        </p:nvCxnSpPr>
        <p:spPr>
          <a:xfrm>
            <a:off x="0" y="3581400"/>
            <a:ext cx="7848600" cy="0"/>
          </a:xfrm>
          <a:prstGeom prst="straightConnector1">
            <a:avLst/>
          </a:prstGeom>
          <a:noFill/>
          <a:ln w="38100" cap="flat" cmpd="sng">
            <a:solidFill>
              <a:schemeClr val="dk1"/>
            </a:solidFill>
            <a:prstDash val="solid"/>
            <a:round/>
            <a:headEnd type="none" w="sm" len="sm"/>
            <a:tailEnd type="none" w="sm" len="sm"/>
          </a:ln>
        </p:spPr>
      </p:cxnSp>
      <p:sp>
        <p:nvSpPr>
          <p:cNvPr id="447" name="Google Shape;447;p9"/>
          <p:cNvSpPr txBox="1"/>
          <p:nvPr/>
        </p:nvSpPr>
        <p:spPr>
          <a:xfrm>
            <a:off x="417188" y="2469395"/>
            <a:ext cx="8229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After </a:t>
            </a:r>
            <a:r>
              <a:rPr lang="en-US" sz="1800" b="0" i="0" u="none" strike="noStrike" cap="none">
                <a:solidFill>
                  <a:schemeClr val="dk1"/>
                </a:solidFill>
                <a:latin typeface="Calibri"/>
                <a:ea typeface="Calibri"/>
                <a:cs typeface="Calibri"/>
                <a:sym typeface="Calibri"/>
              </a:rPr>
              <a:t>steadying</a:t>
            </a:r>
            <a:r>
              <a:rPr lang="en-US" sz="1800" b="0" i="0" u="none" strike="noStrike" cap="none">
                <a:solidFill>
                  <a:schemeClr val="dk1"/>
                </a:solidFill>
                <a:latin typeface="Arial"/>
                <a:ea typeface="Arial"/>
                <a:cs typeface="Arial"/>
                <a:sym typeface="Arial"/>
              </a:rPr>
              <a:t> on new course the navigation team will resume taking fixes.</a:t>
            </a:r>
            <a:endParaRPr sz="1400" b="0" i="0" u="none" strike="noStrike" cap="none">
              <a:solidFill>
                <a:srgbClr val="000000"/>
              </a:solidFill>
              <a:latin typeface="Arial"/>
              <a:ea typeface="Arial"/>
              <a:cs typeface="Arial"/>
              <a:sym typeface="Arial"/>
            </a:endParaRPr>
          </a:p>
        </p:txBody>
      </p:sp>
      <p:sp>
        <p:nvSpPr>
          <p:cNvPr id="448" name="Google Shape;448;p9"/>
          <p:cNvSpPr/>
          <p:nvPr/>
        </p:nvSpPr>
        <p:spPr>
          <a:xfrm>
            <a:off x="4648200" y="5486400"/>
            <a:ext cx="457200" cy="457200"/>
          </a:xfrm>
          <a:prstGeom prst="ellipse">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9" name="Google Shape;449;p9"/>
          <p:cNvSpPr txBox="1"/>
          <p:nvPr/>
        </p:nvSpPr>
        <p:spPr>
          <a:xfrm>
            <a:off x="5029200" y="5410200"/>
            <a:ext cx="533400" cy="38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VA</a:t>
            </a:r>
            <a:endParaRPr sz="1400" b="0" i="0" u="none" strike="noStrike" cap="none">
              <a:solidFill>
                <a:srgbClr val="000000"/>
              </a:solidFill>
              <a:latin typeface="Arial"/>
              <a:ea typeface="Arial"/>
              <a:cs typeface="Arial"/>
              <a:sym typeface="Arial"/>
            </a:endParaRPr>
          </a:p>
        </p:txBody>
      </p:sp>
      <p:sp>
        <p:nvSpPr>
          <p:cNvPr id="450" name="Google Shape;450;p9"/>
          <p:cNvSpPr txBox="1"/>
          <p:nvPr/>
        </p:nvSpPr>
        <p:spPr>
          <a:xfrm rot="-5400000">
            <a:off x="4105583" y="4505017"/>
            <a:ext cx="134684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TB: “VA” 180T/090R</a:t>
            </a:r>
            <a:endParaRPr sz="1400" b="0" i="0" u="none" strike="noStrike" cap="none">
              <a:solidFill>
                <a:srgbClr val="000000"/>
              </a:solidFill>
              <a:latin typeface="Arial"/>
              <a:ea typeface="Arial"/>
              <a:cs typeface="Arial"/>
              <a:sym typeface="Arial"/>
            </a:endParaRPr>
          </a:p>
        </p:txBody>
      </p:sp>
      <p:cxnSp>
        <p:nvCxnSpPr>
          <p:cNvPr id="451" name="Google Shape;451;p9"/>
          <p:cNvCxnSpPr/>
          <p:nvPr/>
        </p:nvCxnSpPr>
        <p:spPr>
          <a:xfrm rot="10800000">
            <a:off x="4876800" y="3657600"/>
            <a:ext cx="0" cy="2057400"/>
          </a:xfrm>
          <a:prstGeom prst="straightConnector1">
            <a:avLst/>
          </a:prstGeom>
          <a:noFill/>
          <a:ln w="19050" cap="flat" cmpd="sng">
            <a:solidFill>
              <a:schemeClr val="dk1"/>
            </a:solidFill>
            <a:prstDash val="lgDash"/>
            <a:round/>
            <a:headEnd type="none" w="sm" len="sm"/>
            <a:tailEnd type="none" w="sm" len="sm"/>
          </a:ln>
        </p:spPr>
      </p:cxnSp>
      <p:cxnSp>
        <p:nvCxnSpPr>
          <p:cNvPr id="452" name="Google Shape;452;p9"/>
          <p:cNvCxnSpPr/>
          <p:nvPr/>
        </p:nvCxnSpPr>
        <p:spPr>
          <a:xfrm rot="10800000">
            <a:off x="2667000" y="3581400"/>
            <a:ext cx="2209800" cy="2133600"/>
          </a:xfrm>
          <a:prstGeom prst="straightConnector1">
            <a:avLst/>
          </a:prstGeom>
          <a:noFill/>
          <a:ln w="19050" cap="flat" cmpd="sng">
            <a:solidFill>
              <a:schemeClr val="dk1"/>
            </a:solidFill>
            <a:prstDash val="lgDash"/>
            <a:round/>
            <a:headEnd type="none" w="sm" len="sm"/>
            <a:tailEnd type="none" w="sm" len="sm"/>
          </a:ln>
        </p:spPr>
      </p:cxnSp>
      <p:cxnSp>
        <p:nvCxnSpPr>
          <p:cNvPr id="453" name="Google Shape;453;p9"/>
          <p:cNvCxnSpPr/>
          <p:nvPr/>
        </p:nvCxnSpPr>
        <p:spPr>
          <a:xfrm rot="10800000">
            <a:off x="3505200" y="3581400"/>
            <a:ext cx="1371600" cy="2133600"/>
          </a:xfrm>
          <a:prstGeom prst="straightConnector1">
            <a:avLst/>
          </a:prstGeom>
          <a:noFill/>
          <a:ln w="19050" cap="flat" cmpd="sng">
            <a:solidFill>
              <a:schemeClr val="dk1"/>
            </a:solidFill>
            <a:prstDash val="lgDash"/>
            <a:round/>
            <a:headEnd type="none" w="sm" len="sm"/>
            <a:tailEnd type="none" w="sm" len="sm"/>
          </a:ln>
        </p:spPr>
      </p:cxnSp>
      <p:cxnSp>
        <p:nvCxnSpPr>
          <p:cNvPr id="454" name="Google Shape;454;p9"/>
          <p:cNvCxnSpPr/>
          <p:nvPr/>
        </p:nvCxnSpPr>
        <p:spPr>
          <a:xfrm rot="10800000">
            <a:off x="4267200" y="3581400"/>
            <a:ext cx="609600" cy="2133600"/>
          </a:xfrm>
          <a:prstGeom prst="straightConnector1">
            <a:avLst/>
          </a:prstGeom>
          <a:noFill/>
          <a:ln w="19050" cap="flat" cmpd="sng">
            <a:solidFill>
              <a:schemeClr val="dk1"/>
            </a:solidFill>
            <a:prstDash val="lgDash"/>
            <a:round/>
            <a:headEnd type="none" w="sm" len="sm"/>
            <a:tailEnd type="none" w="sm" len="sm"/>
          </a:ln>
        </p:spPr>
      </p:cxnSp>
      <p:sp>
        <p:nvSpPr>
          <p:cNvPr id="455" name="Google Shape;455;p9"/>
          <p:cNvSpPr txBox="1"/>
          <p:nvPr/>
        </p:nvSpPr>
        <p:spPr>
          <a:xfrm rot="4374698">
            <a:off x="4192117" y="4317934"/>
            <a:ext cx="782587"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“VA” 165T</a:t>
            </a:r>
            <a:endParaRPr sz="1400" b="0" i="0" u="none" strike="noStrike" cap="none">
              <a:solidFill>
                <a:srgbClr val="000000"/>
              </a:solidFill>
              <a:latin typeface="Arial"/>
              <a:ea typeface="Arial"/>
              <a:cs typeface="Arial"/>
              <a:sym typeface="Arial"/>
            </a:endParaRPr>
          </a:p>
        </p:txBody>
      </p:sp>
      <p:sp>
        <p:nvSpPr>
          <p:cNvPr id="456" name="Google Shape;456;p9"/>
          <p:cNvSpPr txBox="1"/>
          <p:nvPr/>
        </p:nvSpPr>
        <p:spPr>
          <a:xfrm rot="3419340">
            <a:off x="3781965" y="4346607"/>
            <a:ext cx="782587"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“VA” 150T</a:t>
            </a:r>
            <a:endParaRPr sz="1400" b="0" i="0" u="none" strike="noStrike" cap="none">
              <a:solidFill>
                <a:srgbClr val="000000"/>
              </a:solidFill>
              <a:latin typeface="Arial"/>
              <a:ea typeface="Arial"/>
              <a:cs typeface="Arial"/>
              <a:sym typeface="Arial"/>
            </a:endParaRPr>
          </a:p>
        </p:txBody>
      </p:sp>
      <p:sp>
        <p:nvSpPr>
          <p:cNvPr id="457" name="Google Shape;457;p9"/>
          <p:cNvSpPr txBox="1"/>
          <p:nvPr/>
        </p:nvSpPr>
        <p:spPr>
          <a:xfrm rot="2639339">
            <a:off x="3324765" y="4374129"/>
            <a:ext cx="782587"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“VA” 135T</a:t>
            </a:r>
            <a:endParaRPr sz="1400" b="0" i="0" u="none" strike="noStrike" cap="none">
              <a:solidFill>
                <a:srgbClr val="000000"/>
              </a:solidFill>
              <a:latin typeface="Arial"/>
              <a:ea typeface="Arial"/>
              <a:cs typeface="Arial"/>
              <a:sym typeface="Arial"/>
            </a:endParaRPr>
          </a:p>
        </p:txBody>
      </p:sp>
      <p:sp>
        <p:nvSpPr>
          <p:cNvPr id="458" name="Google Shape;458;p9"/>
          <p:cNvSpPr/>
          <p:nvPr/>
        </p:nvSpPr>
        <p:spPr>
          <a:xfrm>
            <a:off x="4114800" y="3505200"/>
            <a:ext cx="1143000" cy="152400"/>
          </a:xfrm>
          <a:custGeom>
            <a:avLst/>
            <a:gdLst/>
            <a:ahLst/>
            <a:cxnLst/>
            <a:rect l="l" t="t" r="r" b="b"/>
            <a:pathLst>
              <a:path w="1371600" h="228600" extrusionOk="0">
                <a:moveTo>
                  <a:pt x="0" y="0"/>
                </a:moveTo>
                <a:lnTo>
                  <a:pt x="1188720" y="0"/>
                </a:lnTo>
                <a:cubicBezTo>
                  <a:pt x="1249680" y="38100"/>
                  <a:pt x="1371600" y="76200"/>
                  <a:pt x="1371600" y="114300"/>
                </a:cubicBezTo>
                <a:cubicBezTo>
                  <a:pt x="1371600" y="152400"/>
                  <a:pt x="1226819" y="190500"/>
                  <a:pt x="1188719" y="228600"/>
                </a:cubicBezTo>
                <a:lnTo>
                  <a:pt x="0" y="228600"/>
                </a:lnTo>
                <a:lnTo>
                  <a:pt x="0" y="0"/>
                </a:lnTo>
                <a:close/>
              </a:path>
            </a:pathLst>
          </a:cu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9" name="Google Shape;459;p9"/>
          <p:cNvSpPr/>
          <p:nvPr/>
        </p:nvSpPr>
        <p:spPr>
          <a:xfrm>
            <a:off x="0" y="3429000"/>
            <a:ext cx="228600" cy="2286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0" name="Google Shape;460;p9"/>
          <p:cNvSpPr/>
          <p:nvPr/>
        </p:nvSpPr>
        <p:spPr>
          <a:xfrm>
            <a:off x="1676400" y="3429000"/>
            <a:ext cx="228600" cy="228600"/>
          </a:xfrm>
          <a:prstGeom prst="triangle">
            <a:avLst>
              <a:gd name="adj"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1" name="Google Shape;461;p9"/>
          <p:cNvSpPr txBox="1"/>
          <p:nvPr/>
        </p:nvSpPr>
        <p:spPr>
          <a:xfrm>
            <a:off x="76200" y="3258979"/>
            <a:ext cx="4572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0800</a:t>
            </a:r>
            <a:endParaRPr sz="1400" b="0" i="0" u="none" strike="noStrike" cap="none">
              <a:solidFill>
                <a:srgbClr val="000000"/>
              </a:solidFill>
              <a:latin typeface="Arial"/>
              <a:ea typeface="Arial"/>
              <a:cs typeface="Arial"/>
              <a:sym typeface="Arial"/>
            </a:endParaRPr>
          </a:p>
        </p:txBody>
      </p:sp>
      <p:sp>
        <p:nvSpPr>
          <p:cNvPr id="462" name="Google Shape;462;p9"/>
          <p:cNvSpPr txBox="1"/>
          <p:nvPr/>
        </p:nvSpPr>
        <p:spPr>
          <a:xfrm>
            <a:off x="1752600" y="3276600"/>
            <a:ext cx="4572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Calibri"/>
                <a:ea typeface="Calibri"/>
                <a:cs typeface="Calibri"/>
                <a:sym typeface="Calibri"/>
              </a:rPr>
              <a:t>0803</a:t>
            </a:r>
            <a:endParaRPr sz="1400" b="0" i="0" u="none" strike="noStrike" cap="none">
              <a:solidFill>
                <a:srgbClr val="000000"/>
              </a:solidFill>
              <a:latin typeface="Arial"/>
              <a:ea typeface="Arial"/>
              <a:cs typeface="Arial"/>
              <a:sym typeface="Arial"/>
            </a:endParaRPr>
          </a:p>
        </p:txBody>
      </p:sp>
      <p:sp>
        <p:nvSpPr>
          <p:cNvPr id="463" name="Google Shape;463;p9"/>
          <p:cNvSpPr txBox="1"/>
          <p:nvPr/>
        </p:nvSpPr>
        <p:spPr>
          <a:xfrm rot="-2546921">
            <a:off x="1977208" y="2789332"/>
            <a:ext cx="1219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“Shifting to Constants”</a:t>
            </a:r>
            <a:endParaRPr sz="1400" b="0" i="0" u="none" strike="noStrike" cap="none">
              <a:solidFill>
                <a:srgbClr val="000000"/>
              </a:solidFill>
              <a:latin typeface="Arial"/>
              <a:ea typeface="Arial"/>
              <a:cs typeface="Arial"/>
              <a:sym typeface="Arial"/>
            </a:endParaRPr>
          </a:p>
        </p:txBody>
      </p:sp>
      <p:sp>
        <p:nvSpPr>
          <p:cNvPr id="464" name="Google Shape;464;p9"/>
          <p:cNvSpPr txBox="1"/>
          <p:nvPr/>
        </p:nvSpPr>
        <p:spPr>
          <a:xfrm rot="-2793749">
            <a:off x="4442095" y="2914059"/>
            <a:ext cx="12192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“Mark Turn”</a:t>
            </a:r>
            <a:endParaRPr sz="1400" b="0" i="0" u="none" strike="noStrike" cap="none">
              <a:solidFill>
                <a:srgbClr val="000000"/>
              </a:solidFill>
              <a:latin typeface="Arial"/>
              <a:ea typeface="Arial"/>
              <a:cs typeface="Arial"/>
              <a:sym typeface="Arial"/>
            </a:endParaRPr>
          </a:p>
        </p:txBody>
      </p:sp>
      <p:sp>
        <p:nvSpPr>
          <p:cNvPr id="465" name="Google Shape;465;p9"/>
          <p:cNvSpPr txBox="1"/>
          <p:nvPr/>
        </p:nvSpPr>
        <p:spPr>
          <a:xfrm rot="-5400000">
            <a:off x="2221660" y="3545157"/>
            <a:ext cx="5334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500</a:t>
            </a:r>
            <a:endParaRPr sz="1400" b="0" i="0" u="none" strike="noStrike" cap="none">
              <a:solidFill>
                <a:srgbClr val="000000"/>
              </a:solidFill>
              <a:latin typeface="Arial"/>
              <a:ea typeface="Arial"/>
              <a:cs typeface="Arial"/>
              <a:sym typeface="Arial"/>
            </a:endParaRPr>
          </a:p>
        </p:txBody>
      </p:sp>
      <p:sp>
        <p:nvSpPr>
          <p:cNvPr id="466" name="Google Shape;466;p9"/>
          <p:cNvSpPr txBox="1"/>
          <p:nvPr/>
        </p:nvSpPr>
        <p:spPr>
          <a:xfrm rot="-5400000">
            <a:off x="3135640" y="3545575"/>
            <a:ext cx="534238"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300</a:t>
            </a:r>
            <a:endParaRPr sz="1400" b="0" i="0" u="none" strike="noStrike" cap="none">
              <a:solidFill>
                <a:srgbClr val="000000"/>
              </a:solidFill>
              <a:latin typeface="Arial"/>
              <a:ea typeface="Arial"/>
              <a:cs typeface="Arial"/>
              <a:sym typeface="Arial"/>
            </a:endParaRPr>
          </a:p>
        </p:txBody>
      </p:sp>
      <p:sp>
        <p:nvSpPr>
          <p:cNvPr id="467" name="Google Shape;467;p9"/>
          <p:cNvSpPr txBox="1"/>
          <p:nvPr/>
        </p:nvSpPr>
        <p:spPr>
          <a:xfrm rot="-5400000">
            <a:off x="2678859" y="3545157"/>
            <a:ext cx="53340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400</a:t>
            </a:r>
            <a:endParaRPr sz="1400" b="0" i="0" u="none" strike="noStrike" cap="none">
              <a:solidFill>
                <a:srgbClr val="000000"/>
              </a:solidFill>
              <a:latin typeface="Arial"/>
              <a:ea typeface="Arial"/>
              <a:cs typeface="Arial"/>
              <a:sym typeface="Arial"/>
            </a:endParaRPr>
          </a:p>
        </p:txBody>
      </p:sp>
      <p:sp>
        <p:nvSpPr>
          <p:cNvPr id="468" name="Google Shape;468;p9"/>
          <p:cNvSpPr txBox="1"/>
          <p:nvPr/>
        </p:nvSpPr>
        <p:spPr>
          <a:xfrm rot="-5400000">
            <a:off x="3575218" y="3545575"/>
            <a:ext cx="53423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200</a:t>
            </a:r>
            <a:endParaRPr sz="1400" b="0" i="0" u="none" strike="noStrike" cap="none">
              <a:solidFill>
                <a:srgbClr val="000000"/>
              </a:solidFill>
              <a:latin typeface="Arial"/>
              <a:ea typeface="Arial"/>
              <a:cs typeface="Arial"/>
              <a:sym typeface="Arial"/>
            </a:endParaRPr>
          </a:p>
        </p:txBody>
      </p:sp>
      <p:sp>
        <p:nvSpPr>
          <p:cNvPr id="469" name="Google Shape;469;p9"/>
          <p:cNvSpPr txBox="1"/>
          <p:nvPr/>
        </p:nvSpPr>
        <p:spPr>
          <a:xfrm rot="-5400000">
            <a:off x="4105570" y="3573007"/>
            <a:ext cx="53423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470" name="Google Shape;470;p9"/>
          <p:cNvSpPr txBox="1"/>
          <p:nvPr/>
        </p:nvSpPr>
        <p:spPr>
          <a:xfrm>
            <a:off x="417188" y="5928928"/>
            <a:ext cx="822960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Select a </a:t>
            </a:r>
            <a:r>
              <a:rPr lang="en-US" sz="1800" b="1" i="1" u="none" strike="noStrike" cap="none">
                <a:solidFill>
                  <a:schemeClr val="dk1"/>
                </a:solidFill>
                <a:latin typeface="Calibri"/>
                <a:ea typeface="Calibri"/>
                <a:cs typeface="Calibri"/>
                <a:sym typeface="Calibri"/>
              </a:rPr>
              <a:t>Turn Bearing </a:t>
            </a:r>
            <a:r>
              <a:rPr lang="en-US" sz="1800" b="0" i="0" u="none" strike="noStrike" cap="none">
                <a:solidFill>
                  <a:schemeClr val="dk1"/>
                </a:solidFill>
                <a:latin typeface="Calibri"/>
                <a:ea typeface="Calibri"/>
                <a:cs typeface="Calibri"/>
                <a:sym typeface="Calibri"/>
              </a:rPr>
              <a:t>as close as possible off your beam. This will create the greatest rate of change of bearing and will result in a more precise turn. When selecting a </a:t>
            </a:r>
            <a:r>
              <a:rPr lang="en-US" sz="1800" b="1" i="1" u="none" strike="noStrike" cap="none">
                <a:solidFill>
                  <a:schemeClr val="dk1"/>
                </a:solidFill>
                <a:latin typeface="Calibri"/>
                <a:ea typeface="Calibri"/>
                <a:cs typeface="Calibri"/>
                <a:sym typeface="Calibri"/>
              </a:rPr>
              <a:t>Turn Range</a:t>
            </a:r>
            <a:r>
              <a:rPr lang="en-US" sz="1800" b="0" i="0" u="none" strike="noStrike" cap="none">
                <a:solidFill>
                  <a:schemeClr val="dk1"/>
                </a:solidFill>
                <a:latin typeface="Calibri"/>
                <a:ea typeface="Calibri"/>
                <a:cs typeface="Calibri"/>
                <a:sym typeface="Calibri"/>
              </a:rPr>
              <a:t>, select a RADAR aid as close to as possible off your bow/stern.</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B4315E86-8F49-4DBD-AE8A-949B6181E033}"/>
              </a:ext>
            </a:extLst>
          </p:cNvPr>
          <p:cNvPicPr>
            <a:picLocks noChangeAspect="1"/>
          </p:cNvPicPr>
          <p:nvPr/>
        </p:nvPicPr>
        <p:blipFill>
          <a:blip r:embed="rId3"/>
          <a:stretch>
            <a:fillRect/>
          </a:stretch>
        </p:blipFill>
        <p:spPr>
          <a:xfrm>
            <a:off x="0" y="0"/>
            <a:ext cx="9144000" cy="1676400"/>
          </a:xfrm>
          <a:prstGeom prst="rect">
            <a:avLst/>
          </a:prstGeom>
        </p:spPr>
      </p:pic>
      <p:sp>
        <p:nvSpPr>
          <p:cNvPr id="471" name="Google Shape;471;p9"/>
          <p:cNvSpPr txBox="1"/>
          <p:nvPr/>
        </p:nvSpPr>
        <p:spPr>
          <a:xfrm>
            <a:off x="76200" y="457200"/>
            <a:ext cx="9144000" cy="762000"/>
          </a:xfrm>
          <a:prstGeom prst="rect">
            <a:avLst/>
          </a:prstGeom>
          <a:noFill/>
          <a:ln>
            <a:noFill/>
          </a:ln>
        </p:spPr>
        <p:txBody>
          <a:bodyPr spcFirstLastPara="1" wrap="square" lIns="91425" tIns="45700" rIns="91425" bIns="45700" anchor="t" anchorCtr="0">
            <a:normAutofit fontScale="92500"/>
          </a:bodyPr>
          <a:lstStyle/>
          <a:p>
            <a:pPr marL="342900" marR="0" lvl="0" indent="-342900" algn="ctr" rtl="0">
              <a:lnSpc>
                <a:spcPct val="100000"/>
              </a:lnSpc>
              <a:spcBef>
                <a:spcPts val="0"/>
              </a:spcBef>
              <a:spcAft>
                <a:spcPts val="0"/>
              </a:spcAft>
              <a:buClr>
                <a:srgbClr val="C00000"/>
              </a:buClr>
              <a:buSzPts val="2800"/>
              <a:buFont typeface="Arial"/>
              <a:buNone/>
            </a:pPr>
            <a:r>
              <a:rPr lang="en-US" sz="4800" b="1" i="0" u="none" strike="noStrike" cap="none"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rPr>
              <a:t>Turn Point, Slide Bar, and Turn Bearing</a:t>
            </a:r>
            <a:endParaRPr sz="4800" b="0" i="0" u="none" strike="noStrike" cap="none"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endParaRPr>
          </a:p>
          <a:p>
            <a:pPr marL="342900" marR="0" lvl="0" indent="-342900" algn="ctr" rtl="0">
              <a:lnSpc>
                <a:spcPct val="100000"/>
              </a:lnSpc>
              <a:spcBef>
                <a:spcPts val="640"/>
              </a:spcBef>
              <a:spcAft>
                <a:spcPts val="0"/>
              </a:spcAft>
              <a:buClr>
                <a:schemeClr val="dk1"/>
              </a:buClr>
              <a:buSzPts val="3200"/>
              <a:buFont typeface="Arial"/>
              <a:buNone/>
            </a:pPr>
            <a:endParaRPr sz="3200" b="1" i="0" u="none" strike="noStrike" cap="none" dirty="0">
              <a:solidFill>
                <a:srgbClr val="C00000"/>
              </a:solidFill>
              <a:latin typeface="Arial"/>
              <a:ea typeface="Arial"/>
              <a:cs typeface="Arial"/>
              <a:sym typeface="Arial"/>
            </a:endParaRPr>
          </a:p>
        </p:txBody>
      </p:sp>
      <p:pic>
        <p:nvPicPr>
          <p:cNvPr id="472" name="Google Shape;472;p9" descr="https://upload.wikimedia.org/wikipedia/commons/2/29/US_Navy_080822-N-4044H-002_Quartermaster_Seaman_Apprentice_Derek_Evoy_looks_through_a_telescopic_alidade.jpg"/>
          <p:cNvPicPr preferRelativeResize="0"/>
          <p:nvPr/>
        </p:nvPicPr>
        <p:blipFill rotWithShape="1">
          <a:blip r:embed="rId4">
            <a:alphaModFix/>
          </a:blip>
          <a:srcRect/>
          <a:stretch/>
        </p:blipFill>
        <p:spPr>
          <a:xfrm>
            <a:off x="4308" y="3908425"/>
            <a:ext cx="2316415" cy="1654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2000"/>
                                        <p:tgtEl>
                                          <p:spTgt spid="445"/>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458"/>
                                        </p:tgtEl>
                                        <p:attrNameLst>
                                          <p:attrName>style.visibility</p:attrName>
                                        </p:attrNameLst>
                                      </p:cBhvr>
                                      <p:to>
                                        <p:strVal val="visible"/>
                                      </p:to>
                                    </p:set>
                                    <p:anim calcmode="lin" valueType="num">
                                      <p:cBhvr additive="base">
                                        <p:cTn id="11" dur="5000"/>
                                        <p:tgtEl>
                                          <p:spTgt spid="458"/>
                                        </p:tgtEl>
                                        <p:attrNameLst>
                                          <p:attrName>ppt_x</p:attrName>
                                        </p:attrNameLst>
                                      </p:cBhvr>
                                      <p:tavLst>
                                        <p:tav tm="0">
                                          <p:val>
                                            <p:strVal val="#ppt_x-1"/>
                                          </p:val>
                                        </p:tav>
                                        <p:tav tm="100000">
                                          <p:val>
                                            <p:strVal val="#ppt_x"/>
                                          </p:val>
                                        </p:tav>
                                      </p:tavLst>
                                    </p:anim>
                                  </p:childTnLst>
                                </p:cTn>
                              </p:par>
                              <p:par>
                                <p:cTn id="12" presetID="10" presetClass="entr" presetSubtype="0" fill="hold" nodeType="withEffect">
                                  <p:stCondLst>
                                    <p:cond delay="100"/>
                                  </p:stCondLst>
                                  <p:childTnLst>
                                    <p:set>
                                      <p:cBhvr>
                                        <p:cTn id="13" dur="1" fill="hold">
                                          <p:stCondLst>
                                            <p:cond delay="0"/>
                                          </p:stCondLst>
                                        </p:cTn>
                                        <p:tgtEl>
                                          <p:spTgt spid="459"/>
                                        </p:tgtEl>
                                        <p:attrNameLst>
                                          <p:attrName>style.visibility</p:attrName>
                                        </p:attrNameLst>
                                      </p:cBhvr>
                                      <p:to>
                                        <p:strVal val="visible"/>
                                      </p:to>
                                    </p:set>
                                    <p:animEffect transition="in" filter="fade">
                                      <p:cBhvr>
                                        <p:cTn id="14" dur="500"/>
                                        <p:tgtEl>
                                          <p:spTgt spid="459"/>
                                        </p:tgtEl>
                                      </p:cBhvr>
                                    </p:animEffect>
                                  </p:childTnLst>
                                </p:cTn>
                              </p:par>
                              <p:par>
                                <p:cTn id="15" presetID="10" presetClass="entr" presetSubtype="0" fill="hold" nodeType="withEffect">
                                  <p:stCondLst>
                                    <p:cond delay="100"/>
                                  </p:stCondLst>
                                  <p:childTnLst>
                                    <p:set>
                                      <p:cBhvr>
                                        <p:cTn id="16" dur="1" fill="hold">
                                          <p:stCondLst>
                                            <p:cond delay="0"/>
                                          </p:stCondLst>
                                        </p:cTn>
                                        <p:tgtEl>
                                          <p:spTgt spid="461"/>
                                        </p:tgtEl>
                                        <p:attrNameLst>
                                          <p:attrName>style.visibility</p:attrName>
                                        </p:attrNameLst>
                                      </p:cBhvr>
                                      <p:to>
                                        <p:strVal val="visible"/>
                                      </p:to>
                                    </p:set>
                                    <p:animEffect transition="in" filter="fade">
                                      <p:cBhvr>
                                        <p:cTn id="17" dur="500"/>
                                        <p:tgtEl>
                                          <p:spTgt spid="461"/>
                                        </p:tgtEl>
                                      </p:cBhvr>
                                    </p:animEffect>
                                  </p:childTnLst>
                                </p:cTn>
                              </p:par>
                              <p:par>
                                <p:cTn id="18" presetID="10" presetClass="entr" presetSubtype="0" fill="hold" nodeType="withEffect">
                                  <p:stCondLst>
                                    <p:cond delay="3000"/>
                                  </p:stCondLst>
                                  <p:childTnLst>
                                    <p:set>
                                      <p:cBhvr>
                                        <p:cTn id="19" dur="1" fill="hold">
                                          <p:stCondLst>
                                            <p:cond delay="0"/>
                                          </p:stCondLst>
                                        </p:cTn>
                                        <p:tgtEl>
                                          <p:spTgt spid="460"/>
                                        </p:tgtEl>
                                        <p:attrNameLst>
                                          <p:attrName>style.visibility</p:attrName>
                                        </p:attrNameLst>
                                      </p:cBhvr>
                                      <p:to>
                                        <p:strVal val="visible"/>
                                      </p:to>
                                    </p:set>
                                    <p:animEffect transition="in" filter="fade">
                                      <p:cBhvr>
                                        <p:cTn id="20" dur="500"/>
                                        <p:tgtEl>
                                          <p:spTgt spid="460"/>
                                        </p:tgtEl>
                                      </p:cBhvr>
                                    </p:animEffect>
                                  </p:childTnLst>
                                </p:cTn>
                              </p:par>
                              <p:par>
                                <p:cTn id="21" presetID="10" presetClass="entr" presetSubtype="0" fill="hold" nodeType="withEffect">
                                  <p:stCondLst>
                                    <p:cond delay="3000"/>
                                  </p:stCondLst>
                                  <p:childTnLst>
                                    <p:set>
                                      <p:cBhvr>
                                        <p:cTn id="22" dur="1" fill="hold">
                                          <p:stCondLst>
                                            <p:cond delay="0"/>
                                          </p:stCondLst>
                                        </p:cTn>
                                        <p:tgtEl>
                                          <p:spTgt spid="462"/>
                                        </p:tgtEl>
                                        <p:attrNameLst>
                                          <p:attrName>style.visibility</p:attrName>
                                        </p:attrNameLst>
                                      </p:cBhvr>
                                      <p:to>
                                        <p:strVal val="visible"/>
                                      </p:to>
                                    </p:set>
                                    <p:animEffect transition="in" filter="fade">
                                      <p:cBhvr>
                                        <p:cTn id="23" dur="500"/>
                                        <p:tgtEl>
                                          <p:spTgt spid="462"/>
                                        </p:tgtEl>
                                      </p:cBhvr>
                                    </p:animEffect>
                                  </p:childTnLst>
                                </p:cTn>
                              </p:par>
                              <p:par>
                                <p:cTn id="24" presetID="10" presetClass="entr" presetSubtype="0" fill="hold" nodeType="withEffect">
                                  <p:stCondLst>
                                    <p:cond delay="3500"/>
                                  </p:stCondLst>
                                  <p:childTnLst>
                                    <p:set>
                                      <p:cBhvr>
                                        <p:cTn id="25" dur="1" fill="hold">
                                          <p:stCondLst>
                                            <p:cond delay="0"/>
                                          </p:stCondLst>
                                        </p:cTn>
                                        <p:tgtEl>
                                          <p:spTgt spid="463"/>
                                        </p:tgtEl>
                                        <p:attrNameLst>
                                          <p:attrName>style.visibility</p:attrName>
                                        </p:attrNameLst>
                                      </p:cBhvr>
                                      <p:to>
                                        <p:strVal val="visible"/>
                                      </p:to>
                                    </p:set>
                                    <p:animEffect transition="in" filter="fade">
                                      <p:cBhvr>
                                        <p:cTn id="26" dur="500"/>
                                        <p:tgtEl>
                                          <p:spTgt spid="463"/>
                                        </p:tgtEl>
                                      </p:cBhvr>
                                    </p:animEffect>
                                  </p:childTnLst>
                                </p:cTn>
                              </p:par>
                              <p:par>
                                <p:cTn id="27" presetID="10" presetClass="entr" presetSubtype="0" fill="hold" nodeType="withEffect">
                                  <p:stCondLst>
                                    <p:cond delay="450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500"/>
                                        <p:tgtEl>
                                          <p:spTgt spid="452"/>
                                        </p:tgtEl>
                                      </p:cBhvr>
                                    </p:animEffect>
                                  </p:childTnLst>
                                </p:cTn>
                              </p:par>
                              <p:par>
                                <p:cTn id="30" presetID="10" presetClass="entr" presetSubtype="0" fill="hold" nodeType="withEffect">
                                  <p:stCondLst>
                                    <p:cond delay="4500"/>
                                  </p:stCondLst>
                                  <p:childTnLst>
                                    <p:set>
                                      <p:cBhvr>
                                        <p:cTn id="31" dur="1" fill="hold">
                                          <p:stCondLst>
                                            <p:cond delay="0"/>
                                          </p:stCondLst>
                                        </p:cTn>
                                        <p:tgtEl>
                                          <p:spTgt spid="457"/>
                                        </p:tgtEl>
                                        <p:attrNameLst>
                                          <p:attrName>style.visibility</p:attrName>
                                        </p:attrNameLst>
                                      </p:cBhvr>
                                      <p:to>
                                        <p:strVal val="visible"/>
                                      </p:to>
                                    </p:set>
                                    <p:animEffect transition="in" filter="fade">
                                      <p:cBhvr>
                                        <p:cTn id="32" dur="1000"/>
                                        <p:tgtEl>
                                          <p:spTgt spid="457"/>
                                        </p:tgtEl>
                                      </p:cBhvr>
                                    </p:animEffect>
                                  </p:childTnLst>
                                </p:cTn>
                              </p:par>
                              <p:par>
                                <p:cTn id="33" presetID="10" presetClass="entr" presetSubtype="0" fill="hold" nodeType="withEffect">
                                  <p:stCondLst>
                                    <p:cond delay="5500"/>
                                  </p:stCondLst>
                                  <p:childTnLst>
                                    <p:set>
                                      <p:cBhvr>
                                        <p:cTn id="34" dur="1" fill="hold">
                                          <p:stCondLst>
                                            <p:cond delay="0"/>
                                          </p:stCondLst>
                                        </p:cTn>
                                        <p:tgtEl>
                                          <p:spTgt spid="453"/>
                                        </p:tgtEl>
                                        <p:attrNameLst>
                                          <p:attrName>style.visibility</p:attrName>
                                        </p:attrNameLst>
                                      </p:cBhvr>
                                      <p:to>
                                        <p:strVal val="visible"/>
                                      </p:to>
                                    </p:set>
                                    <p:animEffect transition="in" filter="fade">
                                      <p:cBhvr>
                                        <p:cTn id="35" dur="500"/>
                                        <p:tgtEl>
                                          <p:spTgt spid="453"/>
                                        </p:tgtEl>
                                      </p:cBhvr>
                                    </p:animEffect>
                                  </p:childTnLst>
                                </p:cTn>
                              </p:par>
                              <p:par>
                                <p:cTn id="36" presetID="10" presetClass="entr" presetSubtype="0" fill="hold" nodeType="withEffect">
                                  <p:stCondLst>
                                    <p:cond delay="5500"/>
                                  </p:stCondLst>
                                  <p:childTnLst>
                                    <p:set>
                                      <p:cBhvr>
                                        <p:cTn id="37" dur="1" fill="hold">
                                          <p:stCondLst>
                                            <p:cond delay="0"/>
                                          </p:stCondLst>
                                        </p:cTn>
                                        <p:tgtEl>
                                          <p:spTgt spid="456"/>
                                        </p:tgtEl>
                                        <p:attrNameLst>
                                          <p:attrName>style.visibility</p:attrName>
                                        </p:attrNameLst>
                                      </p:cBhvr>
                                      <p:to>
                                        <p:strVal val="visible"/>
                                      </p:to>
                                    </p:set>
                                    <p:animEffect transition="in" filter="fade">
                                      <p:cBhvr>
                                        <p:cTn id="38" dur="1000"/>
                                        <p:tgtEl>
                                          <p:spTgt spid="456"/>
                                        </p:tgtEl>
                                      </p:cBhvr>
                                    </p:animEffect>
                                  </p:childTnLst>
                                </p:cTn>
                              </p:par>
                              <p:par>
                                <p:cTn id="39" presetID="10" presetClass="entr" presetSubtype="0" fill="hold" nodeType="withEffect">
                                  <p:stCondLst>
                                    <p:cond delay="6800"/>
                                  </p:stCondLst>
                                  <p:childTnLst>
                                    <p:set>
                                      <p:cBhvr>
                                        <p:cTn id="40" dur="1" fill="hold">
                                          <p:stCondLst>
                                            <p:cond delay="0"/>
                                          </p:stCondLst>
                                        </p:cTn>
                                        <p:tgtEl>
                                          <p:spTgt spid="454"/>
                                        </p:tgtEl>
                                        <p:attrNameLst>
                                          <p:attrName>style.visibility</p:attrName>
                                        </p:attrNameLst>
                                      </p:cBhvr>
                                      <p:to>
                                        <p:strVal val="visible"/>
                                      </p:to>
                                    </p:set>
                                    <p:animEffect transition="in" filter="fade">
                                      <p:cBhvr>
                                        <p:cTn id="41" dur="500"/>
                                        <p:tgtEl>
                                          <p:spTgt spid="454"/>
                                        </p:tgtEl>
                                      </p:cBhvr>
                                    </p:animEffect>
                                  </p:childTnLst>
                                </p:cTn>
                              </p:par>
                              <p:par>
                                <p:cTn id="42" presetID="10" presetClass="entr" presetSubtype="0" fill="hold" nodeType="withEffect">
                                  <p:stCondLst>
                                    <p:cond delay="6800"/>
                                  </p:stCondLst>
                                  <p:childTnLst>
                                    <p:set>
                                      <p:cBhvr>
                                        <p:cTn id="43" dur="1" fill="hold">
                                          <p:stCondLst>
                                            <p:cond delay="0"/>
                                          </p:stCondLst>
                                        </p:cTn>
                                        <p:tgtEl>
                                          <p:spTgt spid="455"/>
                                        </p:tgtEl>
                                        <p:attrNameLst>
                                          <p:attrName>style.visibility</p:attrName>
                                        </p:attrNameLst>
                                      </p:cBhvr>
                                      <p:to>
                                        <p:strVal val="visible"/>
                                      </p:to>
                                    </p:set>
                                    <p:animEffect transition="in" filter="fade">
                                      <p:cBhvr>
                                        <p:cTn id="44" dur="1000"/>
                                        <p:tgtEl>
                                          <p:spTgt spid="455"/>
                                        </p:tgtEl>
                                      </p:cBhvr>
                                    </p:animEffect>
                                  </p:childTnLst>
                                </p:cTn>
                              </p:par>
                              <p:par>
                                <p:cTn id="45" presetID="10" presetClass="entr" presetSubtype="0" fill="hold" nodeType="withEffect">
                                  <p:stCondLst>
                                    <p:cond delay="8000"/>
                                  </p:stCondLst>
                                  <p:childTnLst>
                                    <p:set>
                                      <p:cBhvr>
                                        <p:cTn id="46" dur="1" fill="hold">
                                          <p:stCondLst>
                                            <p:cond delay="0"/>
                                          </p:stCondLst>
                                        </p:cTn>
                                        <p:tgtEl>
                                          <p:spTgt spid="464"/>
                                        </p:tgtEl>
                                        <p:attrNameLst>
                                          <p:attrName>style.visibility</p:attrName>
                                        </p:attrNameLst>
                                      </p:cBhvr>
                                      <p:to>
                                        <p:strVal val="visible"/>
                                      </p:to>
                                    </p:set>
                                    <p:animEffect transition="in" filter="fade">
                                      <p:cBhvr>
                                        <p:cTn id="47" dur="500"/>
                                        <p:tgtEl>
                                          <p:spTgt spid="464"/>
                                        </p:tgtEl>
                                      </p:cBhvr>
                                    </p:animEffect>
                                  </p:childTnLst>
                                </p:cTn>
                              </p:par>
                            </p:childTnLst>
                          </p:cTn>
                        </p:par>
                        <p:par>
                          <p:cTn id="48" fill="hold">
                            <p:stCondLst>
                              <p:cond delay="7000"/>
                            </p:stCondLst>
                            <p:childTnLst>
                              <p:par>
                                <p:cTn id="49" presetID="8" presetClass="emph" presetSubtype="0" fill="hold" nodeType="afterEffect">
                                  <p:stCondLst>
                                    <p:cond delay="0"/>
                                  </p:stCondLst>
                                  <p:childTnLst>
                                    <p:animRot by="-21600000">
                                      <p:cBhvr>
                                        <p:cTn id="50" dur="5000" fill="hold"/>
                                        <p:tgtEl>
                                          <p:spTgt spid="45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47"/>
                                        </p:tgtEl>
                                        <p:attrNameLst>
                                          <p:attrName>style.visibility</p:attrName>
                                        </p:attrNameLst>
                                      </p:cBhvr>
                                      <p:to>
                                        <p:strVal val="visible"/>
                                      </p:to>
                                    </p:set>
                                    <p:animEffect transition="in" filter="fade">
                                      <p:cBhvr>
                                        <p:cTn id="55" dur="2000"/>
                                        <p:tgtEl>
                                          <p:spTgt spid="44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70"/>
                                        </p:tgtEl>
                                        <p:attrNameLst>
                                          <p:attrName>style.visibility</p:attrName>
                                        </p:attrNameLst>
                                      </p:cBhvr>
                                      <p:to>
                                        <p:strVal val="visible"/>
                                      </p:to>
                                    </p:set>
                                    <p:animEffect transition="in" filter="fade">
                                      <p:cBhvr>
                                        <p:cTn id="60" dur="2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0"/>
          <p:cNvSpPr txBox="1">
            <a:spLocks noGrp="1"/>
          </p:cNvSpPr>
          <p:nvPr>
            <p:ph type="title"/>
          </p:nvPr>
        </p:nvSpPr>
        <p:spPr>
          <a:xfrm>
            <a:off x="76201" y="66471"/>
            <a:ext cx="3821738" cy="52322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chemeClr val="dk1"/>
              </a:buClr>
              <a:buSzPts val="2800"/>
              <a:buFont typeface="Calibri"/>
              <a:buNone/>
            </a:pPr>
            <a:r>
              <a:rPr lang="en-US" sz="2800" b="1" i="1"/>
              <a:t>Determine Turn Bearing</a:t>
            </a:r>
            <a:endParaRPr/>
          </a:p>
        </p:txBody>
      </p:sp>
      <p:sp>
        <p:nvSpPr>
          <p:cNvPr id="479" name="Google Shape;479;p10"/>
          <p:cNvSpPr txBox="1"/>
          <p:nvPr/>
        </p:nvSpPr>
        <p:spPr>
          <a:xfrm>
            <a:off x="216725" y="841145"/>
            <a:ext cx="89272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Visual NAVAIDs </a:t>
            </a:r>
            <a:r>
              <a:rPr lang="en-US" sz="2400" b="1" i="1" u="sng" strike="noStrike" cap="none">
                <a:solidFill>
                  <a:srgbClr val="FF0000"/>
                </a:solidFill>
                <a:latin typeface="Calibri"/>
                <a:ea typeface="Calibri"/>
                <a:cs typeface="Calibri"/>
                <a:sym typeface="Calibri"/>
              </a:rPr>
              <a:t>off the beam</a:t>
            </a:r>
            <a:r>
              <a:rPr lang="en-US" sz="2400" b="0" i="0" u="sng" strike="noStrike" cap="none">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will have a </a:t>
            </a:r>
            <a:r>
              <a:rPr lang="en-US" sz="2400" b="1" i="1" u="none" strike="noStrike" cap="none">
                <a:solidFill>
                  <a:srgbClr val="FF0000"/>
                </a:solidFill>
                <a:latin typeface="Calibri"/>
                <a:ea typeface="Calibri"/>
                <a:cs typeface="Calibri"/>
                <a:sym typeface="Calibri"/>
              </a:rPr>
              <a:t>more rapid bearing change</a:t>
            </a:r>
            <a:endParaRPr sz="2400" b="0"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and will provide a </a:t>
            </a:r>
            <a:r>
              <a:rPr lang="en-US" sz="2400" b="1" i="1" u="none" strike="noStrike" cap="none">
                <a:solidFill>
                  <a:srgbClr val="FF0000"/>
                </a:solidFill>
                <a:latin typeface="Calibri"/>
                <a:ea typeface="Calibri"/>
                <a:cs typeface="Calibri"/>
                <a:sym typeface="Calibri"/>
              </a:rPr>
              <a:t>more precise LOP</a:t>
            </a:r>
            <a:r>
              <a:rPr lang="en-US" sz="2400" b="0" i="0" u="none" strike="noStrike" cap="none">
                <a:solidFill>
                  <a:srgbClr val="000000"/>
                </a:solidFill>
                <a:latin typeface="Calibri"/>
                <a:ea typeface="Calibri"/>
                <a:cs typeface="Calibri"/>
                <a:sym typeface="Calibri"/>
              </a:rPr>
              <a:t> with which to mark your turn.</a:t>
            </a:r>
            <a:endParaRPr sz="1400" b="0" i="0" u="none" strike="noStrike" cap="none">
              <a:solidFill>
                <a:srgbClr val="000000"/>
              </a:solidFill>
              <a:latin typeface="Arial"/>
              <a:ea typeface="Arial"/>
              <a:cs typeface="Arial"/>
              <a:sym typeface="Arial"/>
            </a:endParaRPr>
          </a:p>
        </p:txBody>
      </p:sp>
      <p:sp>
        <p:nvSpPr>
          <p:cNvPr id="480" name="Google Shape;480;p10"/>
          <p:cNvSpPr/>
          <p:nvPr/>
        </p:nvSpPr>
        <p:spPr>
          <a:xfrm>
            <a:off x="1070150" y="2664487"/>
            <a:ext cx="6473650" cy="2974313"/>
          </a:xfrm>
          <a:custGeom>
            <a:avLst/>
            <a:gdLst/>
            <a:ahLst/>
            <a:cxnLst/>
            <a:rect l="l" t="t" r="r" b="b"/>
            <a:pathLst>
              <a:path w="6473650" h="2974313" extrusionOk="0">
                <a:moveTo>
                  <a:pt x="0" y="0"/>
                </a:moveTo>
                <a:lnTo>
                  <a:pt x="4702628" y="924448"/>
                </a:lnTo>
                <a:lnTo>
                  <a:pt x="6473650" y="2974313"/>
                </a:lnTo>
              </a:path>
            </a:pathLst>
          </a:custGeom>
          <a:noFill/>
          <a:ln w="28575" cap="flat" cmpd="sng">
            <a:solidFill>
              <a:schemeClr val="dk1"/>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81" name="Google Shape;481;p10"/>
          <p:cNvGrpSpPr/>
          <p:nvPr/>
        </p:nvGrpSpPr>
        <p:grpSpPr>
          <a:xfrm>
            <a:off x="3641687" y="2057400"/>
            <a:ext cx="838201" cy="619648"/>
            <a:chOff x="1391696" y="4826560"/>
            <a:chExt cx="838201" cy="619648"/>
          </a:xfrm>
        </p:grpSpPr>
        <p:grpSp>
          <p:nvGrpSpPr>
            <p:cNvPr id="482" name="Google Shape;482;p10"/>
            <p:cNvGrpSpPr/>
            <p:nvPr/>
          </p:nvGrpSpPr>
          <p:grpSpPr>
            <a:xfrm>
              <a:off x="1654455" y="4826560"/>
              <a:ext cx="318211" cy="324560"/>
              <a:chOff x="1654455" y="4826560"/>
              <a:chExt cx="318211" cy="324560"/>
            </a:xfrm>
          </p:grpSpPr>
          <p:sp>
            <p:nvSpPr>
              <p:cNvPr id="483" name="Google Shape;483;p10"/>
              <p:cNvSpPr/>
              <p:nvPr/>
            </p:nvSpPr>
            <p:spPr>
              <a:xfrm>
                <a:off x="1676400" y="4876800"/>
                <a:ext cx="274320" cy="27432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84" name="Google Shape;484;p10"/>
              <p:cNvSpPr/>
              <p:nvPr/>
            </p:nvSpPr>
            <p:spPr>
              <a:xfrm>
                <a:off x="1654455" y="4826560"/>
                <a:ext cx="318211" cy="274320"/>
              </a:xfrm>
              <a:prstGeom prst="triangle">
                <a:avLst>
                  <a:gd name="adj" fmla="val 50000"/>
                </a:avLst>
              </a:prstGeom>
              <a:solidFill>
                <a:srgbClr val="CC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485" name="Google Shape;485;p10"/>
            <p:cNvSpPr/>
            <p:nvPr/>
          </p:nvSpPr>
          <p:spPr>
            <a:xfrm>
              <a:off x="1391696" y="5107654"/>
              <a:ext cx="8382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VB/RB</a:t>
              </a:r>
              <a:endParaRPr sz="1400" b="0" i="0" u="none" strike="noStrike" cap="none">
                <a:solidFill>
                  <a:srgbClr val="000000"/>
                </a:solidFill>
                <a:latin typeface="Arial"/>
                <a:ea typeface="Arial"/>
                <a:cs typeface="Arial"/>
                <a:sym typeface="Arial"/>
              </a:endParaRPr>
            </a:p>
          </p:txBody>
        </p:sp>
      </p:grpSp>
      <p:grpSp>
        <p:nvGrpSpPr>
          <p:cNvPr id="486" name="Google Shape;486;p10"/>
          <p:cNvGrpSpPr/>
          <p:nvPr/>
        </p:nvGrpSpPr>
        <p:grpSpPr>
          <a:xfrm>
            <a:off x="4556087" y="4572000"/>
            <a:ext cx="838201" cy="619648"/>
            <a:chOff x="1391696" y="4826560"/>
            <a:chExt cx="838201" cy="619648"/>
          </a:xfrm>
        </p:grpSpPr>
        <p:grpSp>
          <p:nvGrpSpPr>
            <p:cNvPr id="487" name="Google Shape;487;p10"/>
            <p:cNvGrpSpPr/>
            <p:nvPr/>
          </p:nvGrpSpPr>
          <p:grpSpPr>
            <a:xfrm>
              <a:off x="1654455" y="4826560"/>
              <a:ext cx="318211" cy="324560"/>
              <a:chOff x="1654455" y="4826560"/>
              <a:chExt cx="318211" cy="324560"/>
            </a:xfrm>
          </p:grpSpPr>
          <p:sp>
            <p:nvSpPr>
              <p:cNvPr id="488" name="Google Shape;488;p10"/>
              <p:cNvSpPr/>
              <p:nvPr/>
            </p:nvSpPr>
            <p:spPr>
              <a:xfrm>
                <a:off x="1676400" y="4876800"/>
                <a:ext cx="274320" cy="27432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89" name="Google Shape;489;p10"/>
              <p:cNvSpPr/>
              <p:nvPr/>
            </p:nvSpPr>
            <p:spPr>
              <a:xfrm>
                <a:off x="1654455" y="4826560"/>
                <a:ext cx="318211" cy="274320"/>
              </a:xfrm>
              <a:prstGeom prst="triangle">
                <a:avLst>
                  <a:gd name="adj" fmla="val 50000"/>
                </a:avLst>
              </a:prstGeom>
              <a:solidFill>
                <a:srgbClr val="CC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490" name="Google Shape;490;p10"/>
            <p:cNvSpPr/>
            <p:nvPr/>
          </p:nvSpPr>
          <p:spPr>
            <a:xfrm>
              <a:off x="1391696" y="5107654"/>
              <a:ext cx="8382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VC/RC</a:t>
              </a:r>
              <a:endParaRPr sz="1400" b="0" i="0" u="none" strike="noStrike" cap="none">
                <a:solidFill>
                  <a:srgbClr val="000000"/>
                </a:solidFill>
                <a:latin typeface="Arial"/>
                <a:ea typeface="Arial"/>
                <a:cs typeface="Arial"/>
                <a:sym typeface="Arial"/>
              </a:endParaRPr>
            </a:p>
          </p:txBody>
        </p:sp>
      </p:grpSp>
      <p:grpSp>
        <p:nvGrpSpPr>
          <p:cNvPr id="491" name="Google Shape;491;p10"/>
          <p:cNvGrpSpPr/>
          <p:nvPr/>
        </p:nvGrpSpPr>
        <p:grpSpPr>
          <a:xfrm>
            <a:off x="7467599" y="3789904"/>
            <a:ext cx="838201" cy="619648"/>
            <a:chOff x="1391696" y="4826560"/>
            <a:chExt cx="838201" cy="619648"/>
          </a:xfrm>
        </p:grpSpPr>
        <p:grpSp>
          <p:nvGrpSpPr>
            <p:cNvPr id="492" name="Google Shape;492;p10"/>
            <p:cNvGrpSpPr/>
            <p:nvPr/>
          </p:nvGrpSpPr>
          <p:grpSpPr>
            <a:xfrm>
              <a:off x="1654455" y="4826560"/>
              <a:ext cx="318211" cy="324560"/>
              <a:chOff x="1654455" y="4826560"/>
              <a:chExt cx="318211" cy="324560"/>
            </a:xfrm>
          </p:grpSpPr>
          <p:sp>
            <p:nvSpPr>
              <p:cNvPr id="493" name="Google Shape;493;p10"/>
              <p:cNvSpPr/>
              <p:nvPr/>
            </p:nvSpPr>
            <p:spPr>
              <a:xfrm>
                <a:off x="1676400" y="4876800"/>
                <a:ext cx="274320" cy="27432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94" name="Google Shape;494;p10"/>
              <p:cNvSpPr/>
              <p:nvPr/>
            </p:nvSpPr>
            <p:spPr>
              <a:xfrm>
                <a:off x="1654455" y="4826560"/>
                <a:ext cx="318211" cy="274320"/>
              </a:xfrm>
              <a:prstGeom prst="triangle">
                <a:avLst>
                  <a:gd name="adj" fmla="val 50000"/>
                </a:avLst>
              </a:prstGeom>
              <a:solidFill>
                <a:srgbClr val="CC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495" name="Google Shape;495;p10"/>
            <p:cNvSpPr/>
            <p:nvPr/>
          </p:nvSpPr>
          <p:spPr>
            <a:xfrm>
              <a:off x="1391696" y="5107654"/>
              <a:ext cx="8382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VD/RD</a:t>
              </a:r>
              <a:endParaRPr sz="1400" b="0" i="0" u="none" strike="noStrike" cap="none">
                <a:solidFill>
                  <a:srgbClr val="000000"/>
                </a:solidFill>
                <a:latin typeface="Arial"/>
                <a:ea typeface="Arial"/>
                <a:cs typeface="Arial"/>
                <a:sym typeface="Arial"/>
              </a:endParaRPr>
            </a:p>
          </p:txBody>
        </p:sp>
      </p:grpSp>
      <p:grpSp>
        <p:nvGrpSpPr>
          <p:cNvPr id="496" name="Google Shape;496;p10"/>
          <p:cNvGrpSpPr/>
          <p:nvPr/>
        </p:nvGrpSpPr>
        <p:grpSpPr>
          <a:xfrm>
            <a:off x="609599" y="2885552"/>
            <a:ext cx="838201" cy="619648"/>
            <a:chOff x="1391696" y="4826560"/>
            <a:chExt cx="838201" cy="619648"/>
          </a:xfrm>
        </p:grpSpPr>
        <p:grpSp>
          <p:nvGrpSpPr>
            <p:cNvPr id="497" name="Google Shape;497;p10"/>
            <p:cNvGrpSpPr/>
            <p:nvPr/>
          </p:nvGrpSpPr>
          <p:grpSpPr>
            <a:xfrm>
              <a:off x="1654455" y="4826560"/>
              <a:ext cx="318211" cy="324560"/>
              <a:chOff x="1654455" y="4826560"/>
              <a:chExt cx="318211" cy="324560"/>
            </a:xfrm>
          </p:grpSpPr>
          <p:sp>
            <p:nvSpPr>
              <p:cNvPr id="498" name="Google Shape;498;p10"/>
              <p:cNvSpPr/>
              <p:nvPr/>
            </p:nvSpPr>
            <p:spPr>
              <a:xfrm>
                <a:off x="1676400" y="4876800"/>
                <a:ext cx="274320" cy="27432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99" name="Google Shape;499;p10"/>
              <p:cNvSpPr/>
              <p:nvPr/>
            </p:nvSpPr>
            <p:spPr>
              <a:xfrm>
                <a:off x="1654455" y="4826560"/>
                <a:ext cx="318211" cy="274320"/>
              </a:xfrm>
              <a:prstGeom prst="triangle">
                <a:avLst>
                  <a:gd name="adj" fmla="val 50000"/>
                </a:avLst>
              </a:prstGeom>
              <a:solidFill>
                <a:srgbClr val="CC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00" name="Google Shape;500;p10"/>
            <p:cNvSpPr/>
            <p:nvPr/>
          </p:nvSpPr>
          <p:spPr>
            <a:xfrm>
              <a:off x="1391696" y="5107654"/>
              <a:ext cx="8382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VA/RA</a:t>
              </a:r>
              <a:endParaRPr sz="1400" b="0" i="0" u="none" strike="noStrike" cap="none">
                <a:solidFill>
                  <a:srgbClr val="000000"/>
                </a:solidFill>
                <a:latin typeface="Arial"/>
                <a:ea typeface="Arial"/>
                <a:cs typeface="Arial"/>
                <a:sym typeface="Arial"/>
              </a:endParaRPr>
            </a:p>
          </p:txBody>
        </p:sp>
      </p:grpSp>
      <p:sp>
        <p:nvSpPr>
          <p:cNvPr id="501" name="Google Shape;501;p10"/>
          <p:cNvSpPr/>
          <p:nvPr/>
        </p:nvSpPr>
        <p:spPr>
          <a:xfrm rot="6007276">
            <a:off x="2057400" y="2690752"/>
            <a:ext cx="222504" cy="381000"/>
          </a:xfrm>
          <a:prstGeom prst="triangle">
            <a:avLst>
              <a:gd name="adj" fmla="val 50000"/>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02" name="Google Shape;502;p10"/>
          <p:cNvSpPr/>
          <p:nvPr/>
        </p:nvSpPr>
        <p:spPr>
          <a:xfrm>
            <a:off x="5474824" y="5181600"/>
            <a:ext cx="1611775"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Calibri"/>
              <a:buNone/>
            </a:pPr>
            <a:r>
              <a:rPr lang="en-US" sz="2400" b="1" i="1" u="none" strike="noStrike" cap="none">
                <a:solidFill>
                  <a:srgbClr val="FF0000"/>
                </a:solidFill>
                <a:latin typeface="Calibri"/>
                <a:ea typeface="Calibri"/>
                <a:cs typeface="Calibri"/>
                <a:sym typeface="Calibri"/>
              </a:rPr>
              <a:t>Best</a:t>
            </a:r>
            <a:r>
              <a:rPr lang="en-US" sz="1800" b="0" i="0" u="none" strike="noStrike" cap="none">
                <a:solidFill>
                  <a:srgbClr val="000000"/>
                </a:solidFill>
                <a:latin typeface="Calibri"/>
                <a:ea typeface="Calibri"/>
                <a:cs typeface="Calibri"/>
                <a:sym typeface="Calibri"/>
              </a:rPr>
              <a:t> for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Turn Bearing</a:t>
            </a:r>
            <a:endParaRPr sz="1400" b="0" i="0" u="none" strike="noStrike" cap="none">
              <a:solidFill>
                <a:srgbClr val="000000"/>
              </a:solidFill>
              <a:latin typeface="Arial"/>
              <a:ea typeface="Arial"/>
              <a:cs typeface="Arial"/>
              <a:sym typeface="Arial"/>
            </a:endParaRPr>
          </a:p>
        </p:txBody>
      </p:sp>
      <p:sp>
        <p:nvSpPr>
          <p:cNvPr id="503" name="Google Shape;503;p10"/>
          <p:cNvSpPr/>
          <p:nvPr/>
        </p:nvSpPr>
        <p:spPr>
          <a:xfrm>
            <a:off x="4531312" y="4384088"/>
            <a:ext cx="914400" cy="9144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504" name="Google Shape;504;p10"/>
          <p:cNvCxnSpPr/>
          <p:nvPr/>
        </p:nvCxnSpPr>
        <p:spPr>
          <a:xfrm rot="10800000">
            <a:off x="5257800" y="4800600"/>
            <a:ext cx="609600" cy="381000"/>
          </a:xfrm>
          <a:prstGeom prst="straightConnector1">
            <a:avLst/>
          </a:prstGeom>
          <a:noFill/>
          <a:ln w="9525" cap="flat" cmpd="sng">
            <a:solidFill>
              <a:schemeClr val="dk1"/>
            </a:solidFill>
            <a:prstDash val="solid"/>
            <a:round/>
            <a:headEnd type="none" w="sm" len="sm"/>
            <a:tailEnd type="triangle" w="med" len="med"/>
          </a:ln>
        </p:spPr>
      </p:cxnSp>
      <p:sp>
        <p:nvSpPr>
          <p:cNvPr id="505" name="Google Shape;505;p10"/>
          <p:cNvSpPr/>
          <p:nvPr/>
        </p:nvSpPr>
        <p:spPr>
          <a:xfrm rot="6007276">
            <a:off x="4482262" y="3175404"/>
            <a:ext cx="222504" cy="381000"/>
          </a:xfrm>
          <a:prstGeom prst="triangle">
            <a:avLst>
              <a:gd name="adj" fmla="val 50000"/>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06" name="Google Shape;506;p10"/>
          <p:cNvSpPr/>
          <p:nvPr/>
        </p:nvSpPr>
        <p:spPr>
          <a:xfrm rot="6007276">
            <a:off x="3796462" y="3037058"/>
            <a:ext cx="222504" cy="381000"/>
          </a:xfrm>
          <a:prstGeom prst="triangle">
            <a:avLst>
              <a:gd name="adj" fmla="val 50000"/>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07" name="Google Shape;507;p10"/>
          <p:cNvSpPr/>
          <p:nvPr/>
        </p:nvSpPr>
        <p:spPr>
          <a:xfrm rot="6007276">
            <a:off x="3076512" y="2888786"/>
            <a:ext cx="222504" cy="381000"/>
          </a:xfrm>
          <a:prstGeom prst="triangle">
            <a:avLst>
              <a:gd name="adj" fmla="val 50000"/>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508" name="Google Shape;508;p10"/>
          <p:cNvCxnSpPr>
            <a:stCxn id="505" idx="5"/>
            <a:endCxn id="488" idx="1"/>
          </p:cNvCxnSpPr>
          <p:nvPr/>
        </p:nvCxnSpPr>
        <p:spPr>
          <a:xfrm>
            <a:off x="4583739" y="3420664"/>
            <a:ext cx="297300" cy="1241700"/>
          </a:xfrm>
          <a:prstGeom prst="straightConnector1">
            <a:avLst/>
          </a:prstGeom>
          <a:noFill/>
          <a:ln w="9525" cap="flat" cmpd="sng">
            <a:solidFill>
              <a:srgbClr val="FF0000"/>
            </a:solidFill>
            <a:prstDash val="dash"/>
            <a:round/>
            <a:headEnd type="none" w="sm" len="sm"/>
            <a:tailEnd type="none" w="sm" len="sm"/>
          </a:ln>
        </p:spPr>
      </p:cxnSp>
      <p:cxnSp>
        <p:nvCxnSpPr>
          <p:cNvPr id="509" name="Google Shape;509;p10"/>
          <p:cNvCxnSpPr>
            <a:stCxn id="506" idx="5"/>
            <a:endCxn id="488" idx="1"/>
          </p:cNvCxnSpPr>
          <p:nvPr/>
        </p:nvCxnSpPr>
        <p:spPr>
          <a:xfrm>
            <a:off x="3897939" y="3282318"/>
            <a:ext cx="983100" cy="1380000"/>
          </a:xfrm>
          <a:prstGeom prst="straightConnector1">
            <a:avLst/>
          </a:prstGeom>
          <a:noFill/>
          <a:ln w="9525" cap="flat" cmpd="sng">
            <a:solidFill>
              <a:srgbClr val="FF0000"/>
            </a:solidFill>
            <a:prstDash val="dash"/>
            <a:round/>
            <a:headEnd type="none" w="sm" len="sm"/>
            <a:tailEnd type="none" w="sm" len="sm"/>
          </a:ln>
        </p:spPr>
      </p:cxnSp>
      <p:cxnSp>
        <p:nvCxnSpPr>
          <p:cNvPr id="510" name="Google Shape;510;p10"/>
          <p:cNvCxnSpPr>
            <a:stCxn id="507" idx="5"/>
            <a:endCxn id="489" idx="1"/>
          </p:cNvCxnSpPr>
          <p:nvPr/>
        </p:nvCxnSpPr>
        <p:spPr>
          <a:xfrm>
            <a:off x="3177989" y="3134046"/>
            <a:ext cx="1720500" cy="1575000"/>
          </a:xfrm>
          <a:prstGeom prst="straightConnector1">
            <a:avLst/>
          </a:prstGeom>
          <a:noFill/>
          <a:ln w="9525" cap="flat" cmpd="sng">
            <a:solidFill>
              <a:srgbClr val="FF0000"/>
            </a:solidFill>
            <a:prstDash val="dash"/>
            <a:round/>
            <a:headEnd type="none" w="sm" len="sm"/>
            <a:tailEnd type="none" w="sm" len="sm"/>
          </a:ln>
        </p:spPr>
      </p:cxnSp>
      <p:sp>
        <p:nvSpPr>
          <p:cNvPr id="511" name="Google Shape;511;p10"/>
          <p:cNvSpPr/>
          <p:nvPr/>
        </p:nvSpPr>
        <p:spPr>
          <a:xfrm>
            <a:off x="381000" y="3809999"/>
            <a:ext cx="2514600" cy="1291865"/>
          </a:xfrm>
          <a:prstGeom prst="wedgeRoundRectCallout">
            <a:avLst>
              <a:gd name="adj1" fmla="val 90710"/>
              <a:gd name="adj2" fmla="val -42032"/>
              <a:gd name="adj3"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Bearing changes </a:t>
            </a:r>
            <a:r>
              <a:rPr lang="en-US" sz="2200" b="1" i="1" u="none" strike="noStrike" cap="none">
                <a:solidFill>
                  <a:srgbClr val="FF0000"/>
                </a:solidFill>
                <a:latin typeface="Calibri"/>
                <a:ea typeface="Calibri"/>
                <a:cs typeface="Calibri"/>
                <a:sym typeface="Calibri"/>
              </a:rPr>
              <a:t>largely</a:t>
            </a:r>
            <a:r>
              <a:rPr lang="en-US" sz="2000" b="1"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enough to know the exact timing to mark turn.</a:t>
            </a:r>
            <a:endParaRPr sz="2000" b="0" i="1" u="none" strike="noStrike" cap="none">
              <a:solidFill>
                <a:srgbClr val="000000"/>
              </a:solidFill>
              <a:latin typeface="Calibri"/>
              <a:ea typeface="Calibri"/>
              <a:cs typeface="Calibri"/>
              <a:sym typeface="Calibri"/>
            </a:endParaRPr>
          </a:p>
        </p:txBody>
      </p:sp>
      <p:cxnSp>
        <p:nvCxnSpPr>
          <p:cNvPr id="512" name="Google Shape;512;p10"/>
          <p:cNvCxnSpPr>
            <a:stCxn id="505" idx="5"/>
            <a:endCxn id="493" idx="2"/>
          </p:cNvCxnSpPr>
          <p:nvPr/>
        </p:nvCxnSpPr>
        <p:spPr>
          <a:xfrm>
            <a:off x="4583739" y="3420664"/>
            <a:ext cx="3168600" cy="556500"/>
          </a:xfrm>
          <a:prstGeom prst="straightConnector1">
            <a:avLst/>
          </a:prstGeom>
          <a:noFill/>
          <a:ln w="9525" cap="flat" cmpd="sng">
            <a:solidFill>
              <a:srgbClr val="0000FF"/>
            </a:solidFill>
            <a:prstDash val="dash"/>
            <a:round/>
            <a:headEnd type="none" w="sm" len="sm"/>
            <a:tailEnd type="none" w="sm" len="sm"/>
          </a:ln>
        </p:spPr>
      </p:cxnSp>
      <p:cxnSp>
        <p:nvCxnSpPr>
          <p:cNvPr id="513" name="Google Shape;513;p10"/>
          <p:cNvCxnSpPr>
            <a:stCxn id="506" idx="5"/>
            <a:endCxn id="493" idx="2"/>
          </p:cNvCxnSpPr>
          <p:nvPr/>
        </p:nvCxnSpPr>
        <p:spPr>
          <a:xfrm>
            <a:off x="3897939" y="3282318"/>
            <a:ext cx="3854400" cy="695100"/>
          </a:xfrm>
          <a:prstGeom prst="straightConnector1">
            <a:avLst/>
          </a:prstGeom>
          <a:noFill/>
          <a:ln w="9525" cap="flat" cmpd="sng">
            <a:solidFill>
              <a:srgbClr val="0000FF"/>
            </a:solidFill>
            <a:prstDash val="dash"/>
            <a:round/>
            <a:headEnd type="none" w="sm" len="sm"/>
            <a:tailEnd type="none" w="sm" len="sm"/>
          </a:ln>
        </p:spPr>
      </p:cxnSp>
      <p:cxnSp>
        <p:nvCxnSpPr>
          <p:cNvPr id="514" name="Google Shape;514;p10"/>
          <p:cNvCxnSpPr>
            <a:stCxn id="507" idx="5"/>
            <a:endCxn id="493" idx="2"/>
          </p:cNvCxnSpPr>
          <p:nvPr/>
        </p:nvCxnSpPr>
        <p:spPr>
          <a:xfrm>
            <a:off x="3177989" y="3134046"/>
            <a:ext cx="4574400" cy="843300"/>
          </a:xfrm>
          <a:prstGeom prst="straightConnector1">
            <a:avLst/>
          </a:prstGeom>
          <a:noFill/>
          <a:ln w="9525" cap="flat" cmpd="sng">
            <a:solidFill>
              <a:srgbClr val="0000FF"/>
            </a:solidFill>
            <a:prstDash val="dash"/>
            <a:round/>
            <a:headEnd type="none" w="sm" len="sm"/>
            <a:tailEnd type="none" w="sm" len="sm"/>
          </a:ln>
        </p:spPr>
      </p:cxnSp>
      <p:sp>
        <p:nvSpPr>
          <p:cNvPr id="515" name="Google Shape;515;p10"/>
          <p:cNvSpPr/>
          <p:nvPr/>
        </p:nvSpPr>
        <p:spPr>
          <a:xfrm>
            <a:off x="6096000" y="1981200"/>
            <a:ext cx="2801644" cy="1371600"/>
          </a:xfrm>
          <a:prstGeom prst="wedgeRoundRectCallout">
            <a:avLst>
              <a:gd name="adj1" fmla="val -59106"/>
              <a:gd name="adj2" fmla="val 55945"/>
              <a:gd name="adj3"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Bearing changes too </a:t>
            </a:r>
            <a:r>
              <a:rPr lang="en-US" sz="2200" b="1" i="1" u="none" strike="noStrike" cap="none">
                <a:solidFill>
                  <a:srgbClr val="0000FF"/>
                </a:solidFill>
                <a:latin typeface="Calibri"/>
                <a:ea typeface="Calibri"/>
                <a:cs typeface="Calibri"/>
                <a:sym typeface="Calibri"/>
              </a:rPr>
              <a:t>slightly</a:t>
            </a:r>
            <a:r>
              <a:rPr lang="en-US" sz="2200" b="0"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to know the exact timing to mark turn.</a:t>
            </a:r>
            <a:endParaRPr sz="1400" b="0" i="0" u="none" strike="noStrike" cap="none">
              <a:solidFill>
                <a:srgbClr val="000000"/>
              </a:solidFill>
              <a:latin typeface="Arial"/>
              <a:ea typeface="Arial"/>
              <a:cs typeface="Arial"/>
              <a:sym typeface="Arial"/>
            </a:endParaRPr>
          </a:p>
        </p:txBody>
      </p:sp>
      <p:sp>
        <p:nvSpPr>
          <p:cNvPr id="516" name="Google Shape;516;p10"/>
          <p:cNvSpPr/>
          <p:nvPr/>
        </p:nvSpPr>
        <p:spPr>
          <a:xfrm>
            <a:off x="7602244" y="4809478"/>
            <a:ext cx="154175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400"/>
              <a:buFont typeface="Calibri"/>
              <a:buNone/>
            </a:pPr>
            <a:r>
              <a:rPr lang="en-US" sz="2400" b="1" i="1" u="none" strike="noStrike" cap="none">
                <a:solidFill>
                  <a:srgbClr val="0000FF"/>
                </a:solidFill>
                <a:latin typeface="Calibri"/>
                <a:ea typeface="Calibri"/>
                <a:cs typeface="Calibri"/>
                <a:sym typeface="Calibri"/>
              </a:rPr>
              <a:t>Bad</a:t>
            </a:r>
            <a:r>
              <a:rPr lang="en-US" sz="1800" b="1" i="0" u="none" strike="noStrike" cap="none">
                <a:solidFill>
                  <a:srgbClr val="00000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for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Turn Bearing</a:t>
            </a:r>
            <a:endParaRPr sz="1400" b="0" i="0" u="none" strike="noStrike" cap="none">
              <a:solidFill>
                <a:srgbClr val="000000"/>
              </a:solidFill>
              <a:latin typeface="Arial"/>
              <a:ea typeface="Arial"/>
              <a:cs typeface="Arial"/>
              <a:sym typeface="Arial"/>
            </a:endParaRPr>
          </a:p>
        </p:txBody>
      </p:sp>
      <p:sp>
        <p:nvSpPr>
          <p:cNvPr id="517" name="Google Shape;517;p10"/>
          <p:cNvSpPr/>
          <p:nvPr/>
        </p:nvSpPr>
        <p:spPr>
          <a:xfrm>
            <a:off x="7440966" y="3620279"/>
            <a:ext cx="914400" cy="914400"/>
          </a:xfrm>
          <a:prstGeom prst="ellipse">
            <a:avLst/>
          </a:prstGeom>
          <a:noFill/>
          <a:ln w="25400"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518" name="Google Shape;518;p10"/>
          <p:cNvCxnSpPr/>
          <p:nvPr/>
        </p:nvCxnSpPr>
        <p:spPr>
          <a:xfrm rot="10800000">
            <a:off x="7886700" y="4409552"/>
            <a:ext cx="114300" cy="467248"/>
          </a:xfrm>
          <a:prstGeom prst="straightConnector1">
            <a:avLst/>
          </a:prstGeom>
          <a:noFill/>
          <a:ln w="9525" cap="flat" cmpd="sng">
            <a:solidFill>
              <a:schemeClr val="dk1"/>
            </a:solidFill>
            <a:prstDash val="solid"/>
            <a:round/>
            <a:headEnd type="none" w="sm" len="sm"/>
            <a:tailEnd type="triangle" w="med" len="med"/>
          </a:ln>
        </p:spPr>
      </p:cxnSp>
      <p:sp>
        <p:nvSpPr>
          <p:cNvPr id="519" name="Google Shape;519;p10"/>
          <p:cNvSpPr/>
          <p:nvPr/>
        </p:nvSpPr>
        <p:spPr>
          <a:xfrm>
            <a:off x="8915400" y="76200"/>
            <a:ext cx="140391" cy="140391"/>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20" name="Google Shape;520;p10"/>
          <p:cNvSpPr/>
          <p:nvPr/>
        </p:nvSpPr>
        <p:spPr>
          <a:xfrm>
            <a:off x="2223338" y="851209"/>
            <a:ext cx="152400" cy="1524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1"/>
          <p:cNvSpPr txBox="1">
            <a:spLocks noGrp="1"/>
          </p:cNvSpPr>
          <p:nvPr>
            <p:ph type="title"/>
          </p:nvPr>
        </p:nvSpPr>
        <p:spPr>
          <a:xfrm>
            <a:off x="76199" y="66471"/>
            <a:ext cx="3624429" cy="52322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chemeClr val="dk1"/>
              </a:buClr>
              <a:buSzPts val="2800"/>
              <a:buFont typeface="Calibri"/>
              <a:buNone/>
            </a:pPr>
            <a:r>
              <a:rPr lang="en-US" sz="2800" b="1" i="1"/>
              <a:t>Determine Turn Range</a:t>
            </a:r>
            <a:endParaRPr/>
          </a:p>
        </p:txBody>
      </p:sp>
      <p:sp>
        <p:nvSpPr>
          <p:cNvPr id="527" name="Google Shape;527;p11"/>
          <p:cNvSpPr txBox="1"/>
          <p:nvPr/>
        </p:nvSpPr>
        <p:spPr>
          <a:xfrm>
            <a:off x="8610600" y="6477000"/>
            <a:ext cx="449263" cy="34131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000000"/>
              </a:buClr>
              <a:buSzPts val="1200"/>
              <a:buFont typeface="Calibri"/>
              <a:buNone/>
            </a:pPr>
            <a:fld id="{00000000-1234-1234-1234-123412341234}" type="slidenum">
              <a:rPr lang="en-US" sz="1200" b="1" i="0" u="none" strike="noStrike" cap="none">
                <a:solidFill>
                  <a:srgbClr val="000000"/>
                </a:solidFill>
                <a:latin typeface="Calibri"/>
                <a:ea typeface="Calibri"/>
                <a:cs typeface="Calibri"/>
                <a:sym typeface="Calibri"/>
              </a:rPr>
              <a:t>13</a:t>
            </a:fld>
            <a:endParaRPr sz="1200" b="1" i="0" u="none" strike="noStrike" cap="none">
              <a:solidFill>
                <a:srgbClr val="000000"/>
              </a:solidFill>
              <a:latin typeface="Calibri"/>
              <a:ea typeface="Calibri"/>
              <a:cs typeface="Calibri"/>
              <a:sym typeface="Calibri"/>
            </a:endParaRPr>
          </a:p>
        </p:txBody>
      </p:sp>
      <p:sp>
        <p:nvSpPr>
          <p:cNvPr id="528" name="Google Shape;528;p11"/>
          <p:cNvSpPr txBox="1"/>
          <p:nvPr/>
        </p:nvSpPr>
        <p:spPr>
          <a:xfrm>
            <a:off x="216725" y="841145"/>
            <a:ext cx="84700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Radar NAVAIDs </a:t>
            </a:r>
            <a:r>
              <a:rPr lang="en-US" sz="2400" b="1" i="1" u="sng" strike="noStrike" cap="none">
                <a:solidFill>
                  <a:srgbClr val="FF0000"/>
                </a:solidFill>
                <a:latin typeface="Calibri"/>
                <a:ea typeface="Calibri"/>
                <a:cs typeface="Calibri"/>
                <a:sym typeface="Calibri"/>
              </a:rPr>
              <a:t>off the bow</a:t>
            </a:r>
            <a:r>
              <a:rPr lang="en-US" sz="2400" b="0" i="0" u="sng" strike="noStrike" cap="none">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will have a </a:t>
            </a:r>
            <a:r>
              <a:rPr lang="en-US" sz="2400" b="1" i="1" u="none" strike="noStrike" cap="none">
                <a:solidFill>
                  <a:srgbClr val="FF0000"/>
                </a:solidFill>
                <a:latin typeface="Calibri"/>
                <a:ea typeface="Calibri"/>
                <a:cs typeface="Calibri"/>
                <a:sym typeface="Calibri"/>
              </a:rPr>
              <a:t>more rapid range change</a:t>
            </a:r>
            <a:r>
              <a:rPr lang="en-US" sz="2400" b="0" i="0" u="none" strike="noStrike" cap="none">
                <a:solidFill>
                  <a:srgbClr val="000000"/>
                </a:solidFill>
                <a:latin typeface="Calibri"/>
                <a:ea typeface="Calibri"/>
                <a:cs typeface="Calibri"/>
                <a:sym typeface="Calibri"/>
              </a:rPr>
              <a:t> and will provide a </a:t>
            </a:r>
            <a:r>
              <a:rPr lang="en-US" sz="2400" b="1" i="1" u="none" strike="noStrike" cap="none">
                <a:solidFill>
                  <a:srgbClr val="FF0000"/>
                </a:solidFill>
                <a:latin typeface="Calibri"/>
                <a:ea typeface="Calibri"/>
                <a:cs typeface="Calibri"/>
                <a:sym typeface="Calibri"/>
              </a:rPr>
              <a:t>more precise LOP</a:t>
            </a:r>
            <a:r>
              <a:rPr lang="en-US" sz="2400" b="0" i="0" u="none" strike="noStrike" cap="none">
                <a:solidFill>
                  <a:srgbClr val="000000"/>
                </a:solidFill>
                <a:latin typeface="Calibri"/>
                <a:ea typeface="Calibri"/>
                <a:cs typeface="Calibri"/>
                <a:sym typeface="Calibri"/>
              </a:rPr>
              <a:t> with which to mark your turn.</a:t>
            </a:r>
            <a:endParaRPr sz="1400" b="0" i="0" u="none" strike="noStrike" cap="none">
              <a:solidFill>
                <a:srgbClr val="000000"/>
              </a:solidFill>
              <a:latin typeface="Arial"/>
              <a:ea typeface="Arial"/>
              <a:cs typeface="Arial"/>
              <a:sym typeface="Arial"/>
            </a:endParaRPr>
          </a:p>
        </p:txBody>
      </p:sp>
      <p:sp>
        <p:nvSpPr>
          <p:cNvPr id="529" name="Google Shape;529;p11"/>
          <p:cNvSpPr/>
          <p:nvPr/>
        </p:nvSpPr>
        <p:spPr>
          <a:xfrm>
            <a:off x="1070150" y="3114370"/>
            <a:ext cx="6473650" cy="2974313"/>
          </a:xfrm>
          <a:custGeom>
            <a:avLst/>
            <a:gdLst/>
            <a:ahLst/>
            <a:cxnLst/>
            <a:rect l="l" t="t" r="r" b="b"/>
            <a:pathLst>
              <a:path w="6473650" h="2974313" extrusionOk="0">
                <a:moveTo>
                  <a:pt x="0" y="0"/>
                </a:moveTo>
                <a:lnTo>
                  <a:pt x="4702628" y="924448"/>
                </a:lnTo>
                <a:lnTo>
                  <a:pt x="6473650" y="2974313"/>
                </a:lnTo>
              </a:path>
            </a:pathLst>
          </a:custGeom>
          <a:noFill/>
          <a:ln w="28575" cap="flat" cmpd="sng">
            <a:solidFill>
              <a:schemeClr val="dk1"/>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530" name="Google Shape;530;p11"/>
          <p:cNvGrpSpPr/>
          <p:nvPr/>
        </p:nvGrpSpPr>
        <p:grpSpPr>
          <a:xfrm>
            <a:off x="3641687" y="2507283"/>
            <a:ext cx="838201" cy="619648"/>
            <a:chOff x="1391696" y="4826560"/>
            <a:chExt cx="838201" cy="619648"/>
          </a:xfrm>
        </p:grpSpPr>
        <p:grpSp>
          <p:nvGrpSpPr>
            <p:cNvPr id="531" name="Google Shape;531;p11"/>
            <p:cNvGrpSpPr/>
            <p:nvPr/>
          </p:nvGrpSpPr>
          <p:grpSpPr>
            <a:xfrm>
              <a:off x="1654455" y="4826560"/>
              <a:ext cx="318211" cy="324560"/>
              <a:chOff x="1654455" y="4826560"/>
              <a:chExt cx="318211" cy="324560"/>
            </a:xfrm>
          </p:grpSpPr>
          <p:sp>
            <p:nvSpPr>
              <p:cNvPr id="532" name="Google Shape;532;p11"/>
              <p:cNvSpPr/>
              <p:nvPr/>
            </p:nvSpPr>
            <p:spPr>
              <a:xfrm>
                <a:off x="1676400" y="4876800"/>
                <a:ext cx="274320" cy="274320"/>
              </a:xfrm>
              <a:prstGeom prst="ellipse">
                <a:avLst/>
              </a:prstGeom>
              <a:solidFill>
                <a:srgbClr val="FFFF00"/>
              </a:solid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33" name="Google Shape;533;p11"/>
              <p:cNvSpPr/>
              <p:nvPr/>
            </p:nvSpPr>
            <p:spPr>
              <a:xfrm>
                <a:off x="1654455" y="4826560"/>
                <a:ext cx="318211" cy="274320"/>
              </a:xfrm>
              <a:prstGeom prst="triangle">
                <a:avLst>
                  <a:gd name="adj" fmla="val 50000"/>
                </a:avLst>
              </a:prstGeom>
              <a:solidFill>
                <a:srgbClr val="CCFFFF"/>
              </a:solid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34" name="Google Shape;534;p11"/>
            <p:cNvSpPr/>
            <p:nvPr/>
          </p:nvSpPr>
          <p:spPr>
            <a:xfrm>
              <a:off x="1391696" y="5107654"/>
              <a:ext cx="8382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VB/RB</a:t>
              </a:r>
              <a:endParaRPr sz="1400" b="0" i="0" u="none" strike="noStrike" cap="none">
                <a:solidFill>
                  <a:srgbClr val="000000"/>
                </a:solidFill>
                <a:latin typeface="Arial"/>
                <a:ea typeface="Arial"/>
                <a:cs typeface="Arial"/>
                <a:sym typeface="Arial"/>
              </a:endParaRPr>
            </a:p>
          </p:txBody>
        </p:sp>
      </p:grpSp>
      <p:grpSp>
        <p:nvGrpSpPr>
          <p:cNvPr id="535" name="Google Shape;535;p11"/>
          <p:cNvGrpSpPr/>
          <p:nvPr/>
        </p:nvGrpSpPr>
        <p:grpSpPr>
          <a:xfrm>
            <a:off x="4556087" y="5021883"/>
            <a:ext cx="838201" cy="619648"/>
            <a:chOff x="1391696" y="4826560"/>
            <a:chExt cx="838201" cy="619648"/>
          </a:xfrm>
        </p:grpSpPr>
        <p:grpSp>
          <p:nvGrpSpPr>
            <p:cNvPr id="536" name="Google Shape;536;p11"/>
            <p:cNvGrpSpPr/>
            <p:nvPr/>
          </p:nvGrpSpPr>
          <p:grpSpPr>
            <a:xfrm>
              <a:off x="1654455" y="4826560"/>
              <a:ext cx="318211" cy="324560"/>
              <a:chOff x="1654455" y="4826560"/>
              <a:chExt cx="318211" cy="324560"/>
            </a:xfrm>
          </p:grpSpPr>
          <p:sp>
            <p:nvSpPr>
              <p:cNvPr id="537" name="Google Shape;537;p11"/>
              <p:cNvSpPr/>
              <p:nvPr/>
            </p:nvSpPr>
            <p:spPr>
              <a:xfrm>
                <a:off x="1676400" y="4876800"/>
                <a:ext cx="274320" cy="27432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38" name="Google Shape;538;p11"/>
              <p:cNvSpPr/>
              <p:nvPr/>
            </p:nvSpPr>
            <p:spPr>
              <a:xfrm>
                <a:off x="1654455" y="4826560"/>
                <a:ext cx="318211" cy="274320"/>
              </a:xfrm>
              <a:prstGeom prst="triangle">
                <a:avLst>
                  <a:gd name="adj" fmla="val 50000"/>
                </a:avLst>
              </a:prstGeom>
              <a:solidFill>
                <a:srgbClr val="CC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39" name="Google Shape;539;p11"/>
            <p:cNvSpPr/>
            <p:nvPr/>
          </p:nvSpPr>
          <p:spPr>
            <a:xfrm>
              <a:off x="1391696" y="5107654"/>
              <a:ext cx="8382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VC/RC</a:t>
              </a:r>
              <a:endParaRPr sz="1400" b="0" i="0" u="none" strike="noStrike" cap="none">
                <a:solidFill>
                  <a:srgbClr val="000000"/>
                </a:solidFill>
                <a:latin typeface="Arial"/>
                <a:ea typeface="Arial"/>
                <a:cs typeface="Arial"/>
                <a:sym typeface="Arial"/>
              </a:endParaRPr>
            </a:p>
          </p:txBody>
        </p:sp>
      </p:grpSp>
      <p:grpSp>
        <p:nvGrpSpPr>
          <p:cNvPr id="540" name="Google Shape;540;p11"/>
          <p:cNvGrpSpPr/>
          <p:nvPr/>
        </p:nvGrpSpPr>
        <p:grpSpPr>
          <a:xfrm>
            <a:off x="7467599" y="4239787"/>
            <a:ext cx="838201" cy="619648"/>
            <a:chOff x="1391696" y="4826560"/>
            <a:chExt cx="838201" cy="619648"/>
          </a:xfrm>
        </p:grpSpPr>
        <p:grpSp>
          <p:nvGrpSpPr>
            <p:cNvPr id="541" name="Google Shape;541;p11"/>
            <p:cNvGrpSpPr/>
            <p:nvPr/>
          </p:nvGrpSpPr>
          <p:grpSpPr>
            <a:xfrm>
              <a:off x="1654455" y="4826560"/>
              <a:ext cx="318211" cy="324560"/>
              <a:chOff x="1654455" y="4826560"/>
              <a:chExt cx="318211" cy="324560"/>
            </a:xfrm>
          </p:grpSpPr>
          <p:sp>
            <p:nvSpPr>
              <p:cNvPr id="542" name="Google Shape;542;p11"/>
              <p:cNvSpPr/>
              <p:nvPr/>
            </p:nvSpPr>
            <p:spPr>
              <a:xfrm>
                <a:off x="1676400" y="4876800"/>
                <a:ext cx="274320" cy="27432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43" name="Google Shape;543;p11"/>
              <p:cNvSpPr/>
              <p:nvPr/>
            </p:nvSpPr>
            <p:spPr>
              <a:xfrm>
                <a:off x="1654455" y="4826560"/>
                <a:ext cx="318211" cy="274320"/>
              </a:xfrm>
              <a:prstGeom prst="triangle">
                <a:avLst>
                  <a:gd name="adj" fmla="val 50000"/>
                </a:avLst>
              </a:prstGeom>
              <a:solidFill>
                <a:srgbClr val="CC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44" name="Google Shape;544;p11"/>
            <p:cNvSpPr/>
            <p:nvPr/>
          </p:nvSpPr>
          <p:spPr>
            <a:xfrm>
              <a:off x="1391696" y="5107654"/>
              <a:ext cx="8382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VD/RD</a:t>
              </a:r>
              <a:endParaRPr sz="1400" b="0" i="0" u="none" strike="noStrike" cap="none">
                <a:solidFill>
                  <a:srgbClr val="000000"/>
                </a:solidFill>
                <a:latin typeface="Arial"/>
                <a:ea typeface="Arial"/>
                <a:cs typeface="Arial"/>
                <a:sym typeface="Arial"/>
              </a:endParaRPr>
            </a:p>
          </p:txBody>
        </p:sp>
      </p:grpSp>
      <p:grpSp>
        <p:nvGrpSpPr>
          <p:cNvPr id="545" name="Google Shape;545;p11"/>
          <p:cNvGrpSpPr/>
          <p:nvPr/>
        </p:nvGrpSpPr>
        <p:grpSpPr>
          <a:xfrm>
            <a:off x="609599" y="3335435"/>
            <a:ext cx="838201" cy="619648"/>
            <a:chOff x="1391696" y="4826560"/>
            <a:chExt cx="838201" cy="619648"/>
          </a:xfrm>
        </p:grpSpPr>
        <p:grpSp>
          <p:nvGrpSpPr>
            <p:cNvPr id="546" name="Google Shape;546;p11"/>
            <p:cNvGrpSpPr/>
            <p:nvPr/>
          </p:nvGrpSpPr>
          <p:grpSpPr>
            <a:xfrm>
              <a:off x="1654455" y="4826560"/>
              <a:ext cx="318211" cy="324560"/>
              <a:chOff x="1654455" y="4826560"/>
              <a:chExt cx="318211" cy="324560"/>
            </a:xfrm>
          </p:grpSpPr>
          <p:sp>
            <p:nvSpPr>
              <p:cNvPr id="547" name="Google Shape;547;p11"/>
              <p:cNvSpPr/>
              <p:nvPr/>
            </p:nvSpPr>
            <p:spPr>
              <a:xfrm>
                <a:off x="1676400" y="4876800"/>
                <a:ext cx="274320" cy="274320"/>
              </a:xfrm>
              <a:prstGeom prst="ellipse">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48" name="Google Shape;548;p11"/>
              <p:cNvSpPr/>
              <p:nvPr/>
            </p:nvSpPr>
            <p:spPr>
              <a:xfrm>
                <a:off x="1654455" y="4826560"/>
                <a:ext cx="318211" cy="274320"/>
              </a:xfrm>
              <a:prstGeom prst="triangle">
                <a:avLst>
                  <a:gd name="adj" fmla="val 50000"/>
                </a:avLst>
              </a:prstGeom>
              <a:solidFill>
                <a:srgbClr val="CCFF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49" name="Google Shape;549;p11"/>
            <p:cNvSpPr/>
            <p:nvPr/>
          </p:nvSpPr>
          <p:spPr>
            <a:xfrm>
              <a:off x="1391696" y="5107654"/>
              <a:ext cx="83820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VA/RA</a:t>
              </a:r>
              <a:endParaRPr sz="1400" b="0" i="0" u="none" strike="noStrike" cap="none">
                <a:solidFill>
                  <a:srgbClr val="000000"/>
                </a:solidFill>
                <a:latin typeface="Arial"/>
                <a:ea typeface="Arial"/>
                <a:cs typeface="Arial"/>
                <a:sym typeface="Arial"/>
              </a:endParaRPr>
            </a:p>
          </p:txBody>
        </p:sp>
      </p:grpSp>
      <p:grpSp>
        <p:nvGrpSpPr>
          <p:cNvPr id="550" name="Google Shape;550;p11"/>
          <p:cNvGrpSpPr/>
          <p:nvPr/>
        </p:nvGrpSpPr>
        <p:grpSpPr>
          <a:xfrm>
            <a:off x="1961566" y="2914917"/>
            <a:ext cx="629234" cy="559216"/>
            <a:chOff x="1961566" y="3227034"/>
            <a:chExt cx="629234" cy="559216"/>
          </a:xfrm>
        </p:grpSpPr>
        <p:sp>
          <p:nvSpPr>
            <p:cNvPr id="551" name="Google Shape;551;p11"/>
            <p:cNvSpPr/>
            <p:nvPr/>
          </p:nvSpPr>
          <p:spPr>
            <a:xfrm rot="6007276">
              <a:off x="2057400" y="3452752"/>
              <a:ext cx="222504" cy="381000"/>
            </a:xfrm>
            <a:prstGeom prst="triangle">
              <a:avLst>
                <a:gd name="adj" fmla="val 50000"/>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2" name="Google Shape;552;p11"/>
            <p:cNvSpPr/>
            <p:nvPr/>
          </p:nvSpPr>
          <p:spPr>
            <a:xfrm>
              <a:off x="1981200" y="3227034"/>
              <a:ext cx="6096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You</a:t>
              </a:r>
              <a:endParaRPr sz="1400" b="0" i="0" u="none" strike="noStrike" cap="none">
                <a:solidFill>
                  <a:srgbClr val="000000"/>
                </a:solidFill>
                <a:latin typeface="Arial"/>
                <a:ea typeface="Arial"/>
                <a:cs typeface="Arial"/>
                <a:sym typeface="Arial"/>
              </a:endParaRPr>
            </a:p>
          </p:txBody>
        </p:sp>
      </p:grpSp>
      <p:sp>
        <p:nvSpPr>
          <p:cNvPr id="553" name="Google Shape;553;p11"/>
          <p:cNvSpPr/>
          <p:nvPr/>
        </p:nvSpPr>
        <p:spPr>
          <a:xfrm>
            <a:off x="7602244" y="5259361"/>
            <a:ext cx="12954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400"/>
              <a:buFont typeface="Calibri"/>
              <a:buNone/>
            </a:pPr>
            <a:r>
              <a:rPr lang="en-US" sz="2400" b="1" i="1" u="none" strike="noStrike" cap="none">
                <a:solidFill>
                  <a:srgbClr val="FF0000"/>
                </a:solidFill>
                <a:latin typeface="Calibri"/>
                <a:ea typeface="Calibri"/>
                <a:cs typeface="Calibri"/>
                <a:sym typeface="Calibri"/>
              </a:rPr>
              <a:t>Best</a:t>
            </a:r>
            <a:r>
              <a:rPr lang="en-US" sz="2400" b="1" i="0" u="none" strike="noStrike" cap="none">
                <a:solidFill>
                  <a:srgbClr val="00000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for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Turn Range</a:t>
            </a:r>
            <a:endParaRPr sz="1400" b="0" i="0" u="none" strike="noStrike" cap="none">
              <a:solidFill>
                <a:srgbClr val="000000"/>
              </a:solidFill>
              <a:latin typeface="Arial"/>
              <a:ea typeface="Arial"/>
              <a:cs typeface="Arial"/>
              <a:sym typeface="Arial"/>
            </a:endParaRPr>
          </a:p>
        </p:txBody>
      </p:sp>
      <p:sp>
        <p:nvSpPr>
          <p:cNvPr id="554" name="Google Shape;554;p11"/>
          <p:cNvSpPr/>
          <p:nvPr/>
        </p:nvSpPr>
        <p:spPr>
          <a:xfrm>
            <a:off x="7440966" y="4070162"/>
            <a:ext cx="914400" cy="9144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555" name="Google Shape;555;p11"/>
          <p:cNvCxnSpPr>
            <a:endCxn id="544" idx="2"/>
          </p:cNvCxnSpPr>
          <p:nvPr/>
        </p:nvCxnSpPr>
        <p:spPr>
          <a:xfrm rot="10800000">
            <a:off x="7886700" y="4859435"/>
            <a:ext cx="114300" cy="467100"/>
          </a:xfrm>
          <a:prstGeom prst="straightConnector1">
            <a:avLst/>
          </a:prstGeom>
          <a:noFill/>
          <a:ln w="9525" cap="flat" cmpd="sng">
            <a:solidFill>
              <a:schemeClr val="dk1"/>
            </a:solidFill>
            <a:prstDash val="solid"/>
            <a:round/>
            <a:headEnd type="none" w="sm" len="sm"/>
            <a:tailEnd type="triangle" w="med" len="med"/>
          </a:ln>
        </p:spPr>
      </p:cxnSp>
      <p:sp>
        <p:nvSpPr>
          <p:cNvPr id="556" name="Google Shape;556;p11"/>
          <p:cNvSpPr/>
          <p:nvPr/>
        </p:nvSpPr>
        <p:spPr>
          <a:xfrm rot="6007276">
            <a:off x="4482262" y="3625287"/>
            <a:ext cx="222504" cy="381000"/>
          </a:xfrm>
          <a:prstGeom prst="triangle">
            <a:avLst>
              <a:gd name="adj" fmla="val 50000"/>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7" name="Google Shape;557;p11"/>
          <p:cNvSpPr/>
          <p:nvPr/>
        </p:nvSpPr>
        <p:spPr>
          <a:xfrm rot="6007276">
            <a:off x="3796462" y="3486941"/>
            <a:ext cx="222504" cy="381000"/>
          </a:xfrm>
          <a:prstGeom prst="triangle">
            <a:avLst>
              <a:gd name="adj" fmla="val 50000"/>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8" name="Google Shape;558;p11"/>
          <p:cNvSpPr/>
          <p:nvPr/>
        </p:nvSpPr>
        <p:spPr>
          <a:xfrm rot="6007276">
            <a:off x="3076512" y="3338669"/>
            <a:ext cx="222504" cy="381000"/>
          </a:xfrm>
          <a:prstGeom prst="triangle">
            <a:avLst>
              <a:gd name="adj" fmla="val 50000"/>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9" name="Google Shape;559;p11"/>
          <p:cNvSpPr/>
          <p:nvPr/>
        </p:nvSpPr>
        <p:spPr>
          <a:xfrm>
            <a:off x="6400800" y="1981200"/>
            <a:ext cx="2514600" cy="1516683"/>
          </a:xfrm>
          <a:prstGeom prst="wedgeRoundRectCallout">
            <a:avLst>
              <a:gd name="adj1" fmla="val -89981"/>
              <a:gd name="adj2" fmla="val 54473"/>
              <a:gd name="adj3"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Range changes too </a:t>
            </a:r>
            <a:r>
              <a:rPr lang="en-US" sz="2200" b="1" i="1" u="none" strike="noStrike" cap="none">
                <a:solidFill>
                  <a:srgbClr val="0000FF"/>
                </a:solidFill>
                <a:latin typeface="Calibri"/>
                <a:ea typeface="Calibri"/>
                <a:cs typeface="Calibri"/>
                <a:sym typeface="Calibri"/>
              </a:rPr>
              <a:t>slightly</a:t>
            </a:r>
            <a:r>
              <a:rPr lang="en-US" sz="2000" b="0" i="1" u="none" strike="noStrike" cap="none">
                <a:solidFill>
                  <a:srgbClr val="0000FF"/>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to know the exact timing to mark turn.</a:t>
            </a:r>
            <a:endParaRPr sz="2000" b="0" i="1" u="none" strike="noStrike" cap="none">
              <a:solidFill>
                <a:srgbClr val="000000"/>
              </a:solidFill>
              <a:latin typeface="Calibri"/>
              <a:ea typeface="Calibri"/>
              <a:cs typeface="Calibri"/>
              <a:sym typeface="Calibri"/>
            </a:endParaRPr>
          </a:p>
        </p:txBody>
      </p:sp>
      <p:sp>
        <p:nvSpPr>
          <p:cNvPr id="560" name="Google Shape;560;p11"/>
          <p:cNvSpPr/>
          <p:nvPr/>
        </p:nvSpPr>
        <p:spPr>
          <a:xfrm rot="-10216618">
            <a:off x="4723396" y="2684554"/>
            <a:ext cx="2971800" cy="2971800"/>
          </a:xfrm>
          <a:prstGeom prst="arc">
            <a:avLst>
              <a:gd name="adj1" fmla="val 20796952"/>
              <a:gd name="adj2" fmla="val 1156109"/>
            </a:avLst>
          </a:prstGeom>
          <a:noFill/>
          <a:ln w="9525"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 name="Google Shape;561;p11"/>
          <p:cNvSpPr/>
          <p:nvPr/>
        </p:nvSpPr>
        <p:spPr>
          <a:xfrm rot="-10216618">
            <a:off x="4037596" y="2548975"/>
            <a:ext cx="2971800" cy="2971800"/>
          </a:xfrm>
          <a:prstGeom prst="arc">
            <a:avLst>
              <a:gd name="adj1" fmla="val 20761880"/>
              <a:gd name="adj2" fmla="val 1098904"/>
            </a:avLst>
          </a:prstGeom>
          <a:noFill/>
          <a:ln w="9525"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 name="Google Shape;562;p11"/>
          <p:cNvSpPr/>
          <p:nvPr/>
        </p:nvSpPr>
        <p:spPr>
          <a:xfrm rot="-10216618">
            <a:off x="3319556" y="2409155"/>
            <a:ext cx="2971800" cy="2971800"/>
          </a:xfrm>
          <a:prstGeom prst="arc">
            <a:avLst>
              <a:gd name="adj1" fmla="val 20780721"/>
              <a:gd name="adj2" fmla="val 1154176"/>
            </a:avLst>
          </a:prstGeom>
          <a:noFill/>
          <a:ln w="9525"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 name="Google Shape;563;p11"/>
          <p:cNvSpPr/>
          <p:nvPr/>
        </p:nvSpPr>
        <p:spPr>
          <a:xfrm rot="4580744">
            <a:off x="3458923" y="2142379"/>
            <a:ext cx="1551280" cy="1551280"/>
          </a:xfrm>
          <a:prstGeom prst="arc">
            <a:avLst>
              <a:gd name="adj1" fmla="val 19982201"/>
              <a:gd name="adj2" fmla="val 1482590"/>
            </a:avLst>
          </a:prstGeom>
          <a:noFill/>
          <a:ln w="9525" cap="flat" cmpd="sng">
            <a:solidFill>
              <a:srgbClr val="0000FF"/>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 name="Google Shape;564;p11"/>
          <p:cNvSpPr/>
          <p:nvPr/>
        </p:nvSpPr>
        <p:spPr>
          <a:xfrm>
            <a:off x="872358" y="4259882"/>
            <a:ext cx="2937642" cy="1350677"/>
          </a:xfrm>
          <a:prstGeom prst="wedgeRoundRectCallout">
            <a:avLst>
              <a:gd name="adj1" fmla="val 52297"/>
              <a:gd name="adj2" fmla="val -82279"/>
              <a:gd name="adj3"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Range changes </a:t>
            </a:r>
            <a:r>
              <a:rPr lang="en-US" sz="2400" b="1" i="1" u="none" strike="noStrike" cap="none">
                <a:solidFill>
                  <a:srgbClr val="FF0000"/>
                </a:solidFill>
                <a:latin typeface="Calibri"/>
                <a:ea typeface="Calibri"/>
                <a:cs typeface="Calibri"/>
                <a:sym typeface="Calibri"/>
              </a:rPr>
              <a:t>largely</a:t>
            </a:r>
            <a:r>
              <a:rPr lang="en-US" sz="2000" b="0" i="1" u="none" strike="noStrike" cap="none">
                <a:solidFill>
                  <a:srgbClr val="FF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enough to know the exact timing to mark turn.</a:t>
            </a:r>
            <a:endParaRPr sz="2000" b="0" i="1" u="none" strike="noStrike" cap="none">
              <a:solidFill>
                <a:srgbClr val="000000"/>
              </a:solidFill>
              <a:latin typeface="Calibri"/>
              <a:ea typeface="Calibri"/>
              <a:cs typeface="Calibri"/>
              <a:sym typeface="Calibri"/>
            </a:endParaRPr>
          </a:p>
        </p:txBody>
      </p:sp>
      <p:sp>
        <p:nvSpPr>
          <p:cNvPr id="565" name="Google Shape;565;p11"/>
          <p:cNvSpPr/>
          <p:nvPr/>
        </p:nvSpPr>
        <p:spPr>
          <a:xfrm>
            <a:off x="4953000" y="2429532"/>
            <a:ext cx="12954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400"/>
              <a:buFont typeface="Calibri"/>
              <a:buNone/>
            </a:pPr>
            <a:r>
              <a:rPr lang="en-US" sz="2400" b="1" i="1" u="none" strike="noStrike" cap="none">
                <a:solidFill>
                  <a:srgbClr val="0000FF"/>
                </a:solidFill>
                <a:latin typeface="Calibri"/>
                <a:ea typeface="Calibri"/>
                <a:cs typeface="Calibri"/>
                <a:sym typeface="Calibri"/>
              </a:rPr>
              <a:t>Bad</a:t>
            </a:r>
            <a:r>
              <a:rPr lang="en-US" sz="2000" b="0" i="0" u="none" strike="noStrike" cap="none">
                <a:solidFill>
                  <a:srgbClr val="00000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for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Turn Range</a:t>
            </a:r>
            <a:endParaRPr sz="1400" b="0" i="0" u="none" strike="noStrike" cap="none">
              <a:solidFill>
                <a:srgbClr val="000000"/>
              </a:solidFill>
              <a:latin typeface="Arial"/>
              <a:ea typeface="Arial"/>
              <a:cs typeface="Arial"/>
              <a:sym typeface="Arial"/>
            </a:endParaRPr>
          </a:p>
        </p:txBody>
      </p:sp>
      <p:sp>
        <p:nvSpPr>
          <p:cNvPr id="566" name="Google Shape;566;p11"/>
          <p:cNvSpPr/>
          <p:nvPr/>
        </p:nvSpPr>
        <p:spPr>
          <a:xfrm>
            <a:off x="3608120" y="2319715"/>
            <a:ext cx="914400" cy="914400"/>
          </a:xfrm>
          <a:prstGeom prst="ellipse">
            <a:avLst/>
          </a:prstGeom>
          <a:noFill/>
          <a:ln w="25400"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567" name="Google Shape;567;p11"/>
          <p:cNvCxnSpPr>
            <a:stCxn id="565" idx="1"/>
          </p:cNvCxnSpPr>
          <p:nvPr/>
        </p:nvCxnSpPr>
        <p:spPr>
          <a:xfrm rot="10800000">
            <a:off x="4343400" y="2735864"/>
            <a:ext cx="609600" cy="63000"/>
          </a:xfrm>
          <a:prstGeom prst="straightConnector1">
            <a:avLst/>
          </a:prstGeom>
          <a:noFill/>
          <a:ln w="9525" cap="flat" cmpd="sng">
            <a:solidFill>
              <a:schemeClr val="dk1"/>
            </a:solidFill>
            <a:prstDash val="solid"/>
            <a:round/>
            <a:headEnd type="none" w="sm" len="sm"/>
            <a:tailEnd type="triangle" w="med" len="med"/>
          </a:ln>
        </p:spPr>
      </p:cxnSp>
      <p:sp>
        <p:nvSpPr>
          <p:cNvPr id="568" name="Google Shape;568;p11"/>
          <p:cNvSpPr/>
          <p:nvPr/>
        </p:nvSpPr>
        <p:spPr>
          <a:xfrm>
            <a:off x="8915400" y="76200"/>
            <a:ext cx="140391" cy="140391"/>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9" name="Google Shape;569;p11"/>
          <p:cNvSpPr/>
          <p:nvPr/>
        </p:nvSpPr>
        <p:spPr>
          <a:xfrm>
            <a:off x="2209800" y="865734"/>
            <a:ext cx="152400" cy="1524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2"/>
          <p:cNvSpPr txBox="1">
            <a:spLocks noGrp="1"/>
          </p:cNvSpPr>
          <p:nvPr>
            <p:ph type="title"/>
          </p:nvPr>
        </p:nvSpPr>
        <p:spPr>
          <a:xfrm>
            <a:off x="76200" y="66471"/>
            <a:ext cx="6934200" cy="52322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chemeClr val="dk1"/>
              </a:buClr>
              <a:buSzPts val="2800"/>
              <a:buFont typeface="Calibri"/>
              <a:buNone/>
            </a:pPr>
            <a:r>
              <a:rPr lang="en-US" sz="2800" b="1" i="1"/>
              <a:t>How to determine Advance &amp; Transfer? (1/6)</a:t>
            </a:r>
            <a:endParaRPr/>
          </a:p>
        </p:txBody>
      </p:sp>
      <p:sp>
        <p:nvSpPr>
          <p:cNvPr id="576" name="Google Shape;576;p12"/>
          <p:cNvSpPr txBox="1"/>
          <p:nvPr/>
        </p:nvSpPr>
        <p:spPr>
          <a:xfrm>
            <a:off x="8610600" y="6477000"/>
            <a:ext cx="449263" cy="34131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000000"/>
              </a:buClr>
              <a:buSzPts val="1200"/>
              <a:buFont typeface="Calibri"/>
              <a:buNone/>
            </a:pPr>
            <a:fld id="{00000000-1234-1234-1234-123412341234}" type="slidenum">
              <a:rPr lang="en-US" sz="1200" b="1" i="0" u="none" strike="noStrike" cap="none">
                <a:solidFill>
                  <a:srgbClr val="000000"/>
                </a:solidFill>
                <a:latin typeface="Calibri"/>
                <a:ea typeface="Calibri"/>
                <a:cs typeface="Calibri"/>
                <a:sym typeface="Calibri"/>
              </a:rPr>
              <a:t>14</a:t>
            </a:fld>
            <a:endParaRPr sz="1200" b="1" i="0" u="none" strike="noStrike" cap="none">
              <a:solidFill>
                <a:srgbClr val="000000"/>
              </a:solidFill>
              <a:latin typeface="Calibri"/>
              <a:ea typeface="Calibri"/>
              <a:cs typeface="Calibri"/>
              <a:sym typeface="Calibri"/>
            </a:endParaRPr>
          </a:p>
        </p:txBody>
      </p:sp>
      <p:sp>
        <p:nvSpPr>
          <p:cNvPr id="577" name="Google Shape;577;p12"/>
          <p:cNvSpPr txBox="1"/>
          <p:nvPr/>
        </p:nvSpPr>
        <p:spPr>
          <a:xfrm>
            <a:off x="216725" y="841145"/>
            <a:ext cx="847007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Use “</a:t>
            </a:r>
            <a:r>
              <a:rPr lang="en-US" sz="2400" b="1" i="1" u="none" strike="noStrike" cap="none">
                <a:solidFill>
                  <a:srgbClr val="FF0000"/>
                </a:solidFill>
                <a:latin typeface="Calibri"/>
                <a:ea typeface="Calibri"/>
                <a:cs typeface="Calibri"/>
                <a:sym typeface="Calibri"/>
              </a:rPr>
              <a:t>Advance &amp; Transfer Table</a:t>
            </a:r>
            <a:r>
              <a:rPr lang="en-US" sz="2400" b="0" i="0" u="none" strike="noStrike" cap="none">
                <a:solidFill>
                  <a:srgbClr val="000000"/>
                </a:solidFill>
                <a:latin typeface="Calibri"/>
                <a:ea typeface="Calibri"/>
                <a:cs typeface="Calibri"/>
                <a:sym typeface="Calibri"/>
              </a:rPr>
              <a:t>”, which varies by ship type.</a:t>
            </a:r>
            <a:endParaRPr sz="1400" b="0" i="0" u="none" strike="noStrike" cap="none">
              <a:solidFill>
                <a:srgbClr val="000000"/>
              </a:solidFill>
              <a:latin typeface="Arial"/>
              <a:ea typeface="Arial"/>
              <a:cs typeface="Arial"/>
              <a:sym typeface="Arial"/>
            </a:endParaRPr>
          </a:p>
        </p:txBody>
      </p:sp>
      <p:graphicFrame>
        <p:nvGraphicFramePr>
          <p:cNvPr id="578" name="Google Shape;578;p12"/>
          <p:cNvGraphicFramePr/>
          <p:nvPr/>
        </p:nvGraphicFramePr>
        <p:xfrm>
          <a:off x="134339" y="2330631"/>
          <a:ext cx="8846300" cy="4222565"/>
        </p:xfrm>
        <a:graphic>
          <a:graphicData uri="http://schemas.openxmlformats.org/drawingml/2006/table">
            <a:tbl>
              <a:tblPr>
                <a:noFill/>
              </a:tblPr>
              <a:tblGrid>
                <a:gridCol w="631225">
                  <a:extLst>
                    <a:ext uri="{9D8B030D-6E8A-4147-A177-3AD203B41FA5}">
                      <a16:colId xmlns:a16="http://schemas.microsoft.com/office/drawing/2014/main" val="20000"/>
                    </a:ext>
                  </a:extLst>
                </a:gridCol>
                <a:gridCol w="632750">
                  <a:extLst>
                    <a:ext uri="{9D8B030D-6E8A-4147-A177-3AD203B41FA5}">
                      <a16:colId xmlns:a16="http://schemas.microsoft.com/office/drawing/2014/main" val="20001"/>
                    </a:ext>
                  </a:extLst>
                </a:gridCol>
                <a:gridCol w="631225">
                  <a:extLst>
                    <a:ext uri="{9D8B030D-6E8A-4147-A177-3AD203B41FA5}">
                      <a16:colId xmlns:a16="http://schemas.microsoft.com/office/drawing/2014/main" val="20002"/>
                    </a:ext>
                  </a:extLst>
                </a:gridCol>
                <a:gridCol w="632750">
                  <a:extLst>
                    <a:ext uri="{9D8B030D-6E8A-4147-A177-3AD203B41FA5}">
                      <a16:colId xmlns:a16="http://schemas.microsoft.com/office/drawing/2014/main" val="20003"/>
                    </a:ext>
                  </a:extLst>
                </a:gridCol>
                <a:gridCol w="631225">
                  <a:extLst>
                    <a:ext uri="{9D8B030D-6E8A-4147-A177-3AD203B41FA5}">
                      <a16:colId xmlns:a16="http://schemas.microsoft.com/office/drawing/2014/main" val="20004"/>
                    </a:ext>
                  </a:extLst>
                </a:gridCol>
                <a:gridCol w="632750">
                  <a:extLst>
                    <a:ext uri="{9D8B030D-6E8A-4147-A177-3AD203B41FA5}">
                      <a16:colId xmlns:a16="http://schemas.microsoft.com/office/drawing/2014/main" val="20005"/>
                    </a:ext>
                  </a:extLst>
                </a:gridCol>
                <a:gridCol w="631225">
                  <a:extLst>
                    <a:ext uri="{9D8B030D-6E8A-4147-A177-3AD203B41FA5}">
                      <a16:colId xmlns:a16="http://schemas.microsoft.com/office/drawing/2014/main" val="20006"/>
                    </a:ext>
                  </a:extLst>
                </a:gridCol>
                <a:gridCol w="631225">
                  <a:extLst>
                    <a:ext uri="{9D8B030D-6E8A-4147-A177-3AD203B41FA5}">
                      <a16:colId xmlns:a16="http://schemas.microsoft.com/office/drawing/2014/main" val="20007"/>
                    </a:ext>
                  </a:extLst>
                </a:gridCol>
                <a:gridCol w="632750">
                  <a:extLst>
                    <a:ext uri="{9D8B030D-6E8A-4147-A177-3AD203B41FA5}">
                      <a16:colId xmlns:a16="http://schemas.microsoft.com/office/drawing/2014/main" val="20008"/>
                    </a:ext>
                  </a:extLst>
                </a:gridCol>
                <a:gridCol w="631225">
                  <a:extLst>
                    <a:ext uri="{9D8B030D-6E8A-4147-A177-3AD203B41FA5}">
                      <a16:colId xmlns:a16="http://schemas.microsoft.com/office/drawing/2014/main" val="20009"/>
                    </a:ext>
                  </a:extLst>
                </a:gridCol>
                <a:gridCol w="632750">
                  <a:extLst>
                    <a:ext uri="{9D8B030D-6E8A-4147-A177-3AD203B41FA5}">
                      <a16:colId xmlns:a16="http://schemas.microsoft.com/office/drawing/2014/main" val="20010"/>
                    </a:ext>
                  </a:extLst>
                </a:gridCol>
                <a:gridCol w="631225">
                  <a:extLst>
                    <a:ext uri="{9D8B030D-6E8A-4147-A177-3AD203B41FA5}">
                      <a16:colId xmlns:a16="http://schemas.microsoft.com/office/drawing/2014/main" val="20011"/>
                    </a:ext>
                  </a:extLst>
                </a:gridCol>
                <a:gridCol w="632750">
                  <a:extLst>
                    <a:ext uri="{9D8B030D-6E8A-4147-A177-3AD203B41FA5}">
                      <a16:colId xmlns:a16="http://schemas.microsoft.com/office/drawing/2014/main" val="20012"/>
                    </a:ext>
                  </a:extLst>
                </a:gridCol>
                <a:gridCol w="631225">
                  <a:extLst>
                    <a:ext uri="{9D8B030D-6E8A-4147-A177-3AD203B41FA5}">
                      <a16:colId xmlns:a16="http://schemas.microsoft.com/office/drawing/2014/main" val="20013"/>
                    </a:ext>
                  </a:extLst>
                </a:gridCol>
              </a:tblGrid>
              <a:tr h="67025">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SPEED</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RUDDER</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12">
                  <a:txBody>
                    <a:bodyPr/>
                    <a:lstStyle/>
                    <a:p>
                      <a:pPr marL="0" marR="0" lvl="0" indent="0" algn="ctr" rtl="0">
                        <a:lnSpc>
                          <a:spcPct val="100000"/>
                        </a:lnSpc>
                        <a:spcBef>
                          <a:spcPts val="0"/>
                        </a:spcBef>
                        <a:spcAft>
                          <a:spcPts val="0"/>
                        </a:spcAft>
                        <a:buClr>
                          <a:schemeClr val="dk1"/>
                        </a:buClr>
                        <a:buSzPts val="1100"/>
                        <a:buFont typeface="Calibri"/>
                        <a:buNone/>
                      </a:pPr>
                      <a:r>
                        <a:rPr lang="en-US" sz="1100" b="1" i="0" u="none" strike="noStrike" cap="none">
                          <a:solidFill>
                            <a:schemeClr val="dk1"/>
                          </a:solidFill>
                          <a:latin typeface="Calibri"/>
                          <a:ea typeface="Calibri"/>
                          <a:cs typeface="Calibri"/>
                          <a:sym typeface="Calibri"/>
                        </a:rPr>
                        <a:t> Angle of Turn from current to new course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9075">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657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524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659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470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527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661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422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567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614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654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559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607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647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130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551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601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639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194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451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543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594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632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6"/>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446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502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8"/>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bl>
          </a:graphicData>
        </a:graphic>
      </p:graphicFrame>
      <p:sp>
        <p:nvSpPr>
          <p:cNvPr id="579" name="Google Shape;579;p12"/>
          <p:cNvSpPr/>
          <p:nvPr/>
        </p:nvSpPr>
        <p:spPr>
          <a:xfrm>
            <a:off x="141383" y="2514600"/>
            <a:ext cx="620617" cy="40386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0" name="Google Shape;580;p12"/>
          <p:cNvSpPr/>
          <p:nvPr/>
        </p:nvSpPr>
        <p:spPr>
          <a:xfrm>
            <a:off x="762000" y="2514600"/>
            <a:ext cx="620617" cy="40386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1" name="Google Shape;581;p12"/>
          <p:cNvSpPr/>
          <p:nvPr/>
        </p:nvSpPr>
        <p:spPr>
          <a:xfrm>
            <a:off x="1382616" y="2514600"/>
            <a:ext cx="7608983" cy="40386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2" name="Google Shape;582;p12"/>
          <p:cNvSpPr/>
          <p:nvPr/>
        </p:nvSpPr>
        <p:spPr>
          <a:xfrm>
            <a:off x="605010" y="1665383"/>
            <a:ext cx="914400" cy="408623"/>
          </a:xfrm>
          <a:prstGeom prst="wedgeRoundRectCallout">
            <a:avLst>
              <a:gd name="adj1" fmla="val -72640"/>
              <a:gd name="adj2" fmla="val 175736"/>
              <a:gd name="adj3" fmla="val 16667"/>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1" i="1" u="none" strike="noStrike" cap="none">
                <a:solidFill>
                  <a:srgbClr val="000000"/>
                </a:solidFill>
                <a:latin typeface="Calibri"/>
                <a:ea typeface="Calibri"/>
                <a:cs typeface="Calibri"/>
                <a:sym typeface="Calibri"/>
              </a:rPr>
              <a:t>Speed</a:t>
            </a:r>
            <a:endParaRPr sz="1800" b="1" i="1" u="none" strike="noStrike" cap="none">
              <a:solidFill>
                <a:srgbClr val="000000"/>
              </a:solidFill>
              <a:latin typeface="Calibri"/>
              <a:ea typeface="Calibri"/>
              <a:cs typeface="Calibri"/>
              <a:sym typeface="Calibri"/>
            </a:endParaRPr>
          </a:p>
        </p:txBody>
      </p:sp>
      <p:sp>
        <p:nvSpPr>
          <p:cNvPr id="583" name="Google Shape;583;p12"/>
          <p:cNvSpPr/>
          <p:nvPr/>
        </p:nvSpPr>
        <p:spPr>
          <a:xfrm>
            <a:off x="1828800" y="1665383"/>
            <a:ext cx="1604790" cy="408623"/>
          </a:xfrm>
          <a:prstGeom prst="wedgeRoundRectCallout">
            <a:avLst>
              <a:gd name="adj1" fmla="val -92071"/>
              <a:gd name="adj2" fmla="val 173040"/>
              <a:gd name="adj3" fmla="val 16667"/>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1" i="1" u="none" strike="noStrike" cap="none">
                <a:solidFill>
                  <a:srgbClr val="000000"/>
                </a:solidFill>
                <a:latin typeface="Calibri"/>
                <a:ea typeface="Calibri"/>
                <a:cs typeface="Calibri"/>
                <a:sym typeface="Calibri"/>
              </a:rPr>
              <a:t>Rudder Angle</a:t>
            </a:r>
            <a:endParaRPr sz="1800" b="1" i="1" u="none" strike="noStrike" cap="none">
              <a:solidFill>
                <a:srgbClr val="000000"/>
              </a:solidFill>
              <a:latin typeface="Calibri"/>
              <a:ea typeface="Calibri"/>
              <a:cs typeface="Calibri"/>
              <a:sym typeface="Calibri"/>
            </a:endParaRPr>
          </a:p>
        </p:txBody>
      </p:sp>
      <p:sp>
        <p:nvSpPr>
          <p:cNvPr id="584" name="Google Shape;584;p12"/>
          <p:cNvSpPr/>
          <p:nvPr/>
        </p:nvSpPr>
        <p:spPr>
          <a:xfrm>
            <a:off x="4560982" y="1665383"/>
            <a:ext cx="4430617" cy="408623"/>
          </a:xfrm>
          <a:prstGeom prst="wedgeRoundRectCallout">
            <a:avLst>
              <a:gd name="adj1" fmla="val 2628"/>
              <a:gd name="adj2" fmla="val 178432"/>
              <a:gd name="adj3" fmla="val 16667"/>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1" i="1" u="none" strike="noStrike" cap="none">
                <a:solidFill>
                  <a:srgbClr val="000000"/>
                </a:solidFill>
                <a:latin typeface="Calibri"/>
                <a:ea typeface="Calibri"/>
                <a:cs typeface="Calibri"/>
                <a:sym typeface="Calibri"/>
              </a:rPr>
              <a:t>Amount of Turn from current to new course</a:t>
            </a:r>
            <a:endParaRPr sz="1800" b="1" i="1" u="none" strike="noStrike" cap="none">
              <a:solidFill>
                <a:srgbClr val="000000"/>
              </a:solidFill>
              <a:latin typeface="Calibri"/>
              <a:ea typeface="Calibri"/>
              <a:cs typeface="Calibri"/>
              <a:sym typeface="Calibri"/>
            </a:endParaRPr>
          </a:p>
        </p:txBody>
      </p:sp>
      <p:sp>
        <p:nvSpPr>
          <p:cNvPr id="585" name="Google Shape;585;p12"/>
          <p:cNvSpPr txBox="1"/>
          <p:nvPr/>
        </p:nvSpPr>
        <p:spPr>
          <a:xfrm>
            <a:off x="1547985" y="2779068"/>
            <a:ext cx="7315821" cy="184666"/>
          </a:xfrm>
          <a:prstGeom prst="rect">
            <a:avLst/>
          </a:prstGeom>
          <a:solidFill>
            <a:srgbClr val="FF0000">
              <a:alpha val="38431"/>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86" name="Google Shape;586;p12"/>
          <p:cNvSpPr txBox="1"/>
          <p:nvPr/>
        </p:nvSpPr>
        <p:spPr>
          <a:xfrm>
            <a:off x="1562100" y="3206234"/>
            <a:ext cx="7315821" cy="184666"/>
          </a:xfrm>
          <a:prstGeom prst="rect">
            <a:avLst/>
          </a:prstGeom>
          <a:solidFill>
            <a:srgbClr val="FF0000">
              <a:alpha val="38431"/>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87" name="Google Shape;587;p12"/>
          <p:cNvSpPr txBox="1"/>
          <p:nvPr/>
        </p:nvSpPr>
        <p:spPr>
          <a:xfrm>
            <a:off x="1543050" y="3645843"/>
            <a:ext cx="7315821" cy="184666"/>
          </a:xfrm>
          <a:prstGeom prst="rect">
            <a:avLst/>
          </a:prstGeom>
          <a:solidFill>
            <a:srgbClr val="FF0000">
              <a:alpha val="38431"/>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88" name="Google Shape;588;p12"/>
          <p:cNvSpPr txBox="1"/>
          <p:nvPr/>
        </p:nvSpPr>
        <p:spPr>
          <a:xfrm>
            <a:off x="1557165" y="4073009"/>
            <a:ext cx="7315821" cy="184666"/>
          </a:xfrm>
          <a:prstGeom prst="rect">
            <a:avLst/>
          </a:prstGeom>
          <a:solidFill>
            <a:srgbClr val="FF0000">
              <a:alpha val="38431"/>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89" name="Google Shape;589;p12"/>
          <p:cNvSpPr txBox="1"/>
          <p:nvPr/>
        </p:nvSpPr>
        <p:spPr>
          <a:xfrm>
            <a:off x="1552575" y="4493568"/>
            <a:ext cx="7315821" cy="184666"/>
          </a:xfrm>
          <a:prstGeom prst="rect">
            <a:avLst/>
          </a:prstGeom>
          <a:solidFill>
            <a:srgbClr val="FF0000">
              <a:alpha val="38431"/>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90" name="Google Shape;590;p12"/>
          <p:cNvSpPr txBox="1"/>
          <p:nvPr/>
        </p:nvSpPr>
        <p:spPr>
          <a:xfrm>
            <a:off x="1566690" y="4920734"/>
            <a:ext cx="7315821" cy="184666"/>
          </a:xfrm>
          <a:prstGeom prst="rect">
            <a:avLst/>
          </a:prstGeom>
          <a:solidFill>
            <a:srgbClr val="FF0000">
              <a:alpha val="38431"/>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91" name="Google Shape;591;p12"/>
          <p:cNvSpPr txBox="1"/>
          <p:nvPr/>
        </p:nvSpPr>
        <p:spPr>
          <a:xfrm>
            <a:off x="1566690" y="5343525"/>
            <a:ext cx="7315821" cy="184666"/>
          </a:xfrm>
          <a:prstGeom prst="rect">
            <a:avLst/>
          </a:prstGeom>
          <a:solidFill>
            <a:srgbClr val="FF0000">
              <a:alpha val="38431"/>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92" name="Google Shape;592;p12"/>
          <p:cNvSpPr txBox="1"/>
          <p:nvPr/>
        </p:nvSpPr>
        <p:spPr>
          <a:xfrm>
            <a:off x="1562100" y="5764084"/>
            <a:ext cx="7315821" cy="184666"/>
          </a:xfrm>
          <a:prstGeom prst="rect">
            <a:avLst/>
          </a:prstGeom>
          <a:solidFill>
            <a:srgbClr val="FF0000">
              <a:alpha val="38431"/>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93" name="Google Shape;593;p12"/>
          <p:cNvSpPr txBox="1"/>
          <p:nvPr/>
        </p:nvSpPr>
        <p:spPr>
          <a:xfrm>
            <a:off x="1576215" y="6191250"/>
            <a:ext cx="7315821" cy="184666"/>
          </a:xfrm>
          <a:prstGeom prst="rect">
            <a:avLst/>
          </a:prstGeom>
          <a:solidFill>
            <a:srgbClr val="FF0000">
              <a:alpha val="38431"/>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94" name="Google Shape;594;p12"/>
          <p:cNvSpPr txBox="1"/>
          <p:nvPr/>
        </p:nvSpPr>
        <p:spPr>
          <a:xfrm>
            <a:off x="1547985" y="2943225"/>
            <a:ext cx="7315821" cy="184666"/>
          </a:xfrm>
          <a:prstGeom prst="rect">
            <a:avLst/>
          </a:prstGeom>
          <a:solidFill>
            <a:schemeClr val="dk1">
              <a:alpha val="38431"/>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95" name="Google Shape;595;p12"/>
          <p:cNvSpPr txBox="1"/>
          <p:nvPr/>
        </p:nvSpPr>
        <p:spPr>
          <a:xfrm>
            <a:off x="1562100" y="3370391"/>
            <a:ext cx="7315821" cy="184666"/>
          </a:xfrm>
          <a:prstGeom prst="rect">
            <a:avLst/>
          </a:prstGeom>
          <a:solidFill>
            <a:schemeClr val="dk1">
              <a:alpha val="38431"/>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96" name="Google Shape;596;p12"/>
          <p:cNvSpPr txBox="1"/>
          <p:nvPr/>
        </p:nvSpPr>
        <p:spPr>
          <a:xfrm>
            <a:off x="1543050" y="3810000"/>
            <a:ext cx="7315821" cy="184666"/>
          </a:xfrm>
          <a:prstGeom prst="rect">
            <a:avLst/>
          </a:prstGeom>
          <a:solidFill>
            <a:schemeClr val="dk1">
              <a:alpha val="38431"/>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97" name="Google Shape;597;p12"/>
          <p:cNvSpPr txBox="1"/>
          <p:nvPr/>
        </p:nvSpPr>
        <p:spPr>
          <a:xfrm>
            <a:off x="1557165" y="4237166"/>
            <a:ext cx="7315821" cy="184666"/>
          </a:xfrm>
          <a:prstGeom prst="rect">
            <a:avLst/>
          </a:prstGeom>
          <a:solidFill>
            <a:schemeClr val="dk1">
              <a:alpha val="38431"/>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98" name="Google Shape;598;p12"/>
          <p:cNvSpPr txBox="1"/>
          <p:nvPr/>
        </p:nvSpPr>
        <p:spPr>
          <a:xfrm>
            <a:off x="1552575" y="4657725"/>
            <a:ext cx="7315821" cy="184666"/>
          </a:xfrm>
          <a:prstGeom prst="rect">
            <a:avLst/>
          </a:prstGeom>
          <a:solidFill>
            <a:schemeClr val="dk1">
              <a:alpha val="38431"/>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599" name="Google Shape;599;p12"/>
          <p:cNvSpPr txBox="1"/>
          <p:nvPr/>
        </p:nvSpPr>
        <p:spPr>
          <a:xfrm>
            <a:off x="1566690" y="5084891"/>
            <a:ext cx="7315821" cy="184666"/>
          </a:xfrm>
          <a:prstGeom prst="rect">
            <a:avLst/>
          </a:prstGeom>
          <a:solidFill>
            <a:schemeClr val="dk1">
              <a:alpha val="38431"/>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600" name="Google Shape;600;p12"/>
          <p:cNvSpPr txBox="1"/>
          <p:nvPr/>
        </p:nvSpPr>
        <p:spPr>
          <a:xfrm>
            <a:off x="1566690" y="5507682"/>
            <a:ext cx="7315821" cy="184666"/>
          </a:xfrm>
          <a:prstGeom prst="rect">
            <a:avLst/>
          </a:prstGeom>
          <a:solidFill>
            <a:schemeClr val="dk1">
              <a:alpha val="38431"/>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601" name="Google Shape;601;p12"/>
          <p:cNvSpPr txBox="1"/>
          <p:nvPr/>
        </p:nvSpPr>
        <p:spPr>
          <a:xfrm>
            <a:off x="1562100" y="5928241"/>
            <a:ext cx="7315821" cy="184666"/>
          </a:xfrm>
          <a:prstGeom prst="rect">
            <a:avLst/>
          </a:prstGeom>
          <a:solidFill>
            <a:schemeClr val="dk1">
              <a:alpha val="38431"/>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602" name="Google Shape;602;p12"/>
          <p:cNvSpPr txBox="1"/>
          <p:nvPr/>
        </p:nvSpPr>
        <p:spPr>
          <a:xfrm>
            <a:off x="1576215" y="6355407"/>
            <a:ext cx="7315821" cy="184666"/>
          </a:xfrm>
          <a:prstGeom prst="rect">
            <a:avLst/>
          </a:prstGeom>
          <a:solidFill>
            <a:schemeClr val="dk1">
              <a:alpha val="38431"/>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600"/>
              <a:buFont typeface="Arial"/>
              <a:buNone/>
            </a:pPr>
            <a:endParaRPr sz="600" b="0" i="0" u="none" strike="noStrike" cap="none">
              <a:solidFill>
                <a:srgbClr val="000000"/>
              </a:solidFill>
              <a:latin typeface="Calibri"/>
              <a:ea typeface="Calibri"/>
              <a:cs typeface="Calibri"/>
              <a:sym typeface="Calibri"/>
            </a:endParaRPr>
          </a:p>
        </p:txBody>
      </p:sp>
      <p:sp>
        <p:nvSpPr>
          <p:cNvPr id="603" name="Google Shape;603;p12"/>
          <p:cNvSpPr/>
          <p:nvPr/>
        </p:nvSpPr>
        <p:spPr>
          <a:xfrm>
            <a:off x="8496300" y="98635"/>
            <a:ext cx="228600" cy="2286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2"/>
                                        </p:tgtEl>
                                        <p:attrNameLst>
                                          <p:attrName>style.visibility</p:attrName>
                                        </p:attrNameLst>
                                      </p:cBhvr>
                                      <p:to>
                                        <p:strVal val="visible"/>
                                      </p:to>
                                    </p:set>
                                    <p:animEffect transition="in" filter="fade">
                                      <p:cBhvr>
                                        <p:cTn id="11" dur="500"/>
                                        <p:tgtEl>
                                          <p:spTgt spid="58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0"/>
                                        </p:tgtEl>
                                        <p:attrNameLst>
                                          <p:attrName>style.visibility</p:attrName>
                                        </p:attrNameLst>
                                      </p:cBhvr>
                                      <p:to>
                                        <p:strVal val="visible"/>
                                      </p:to>
                                    </p:set>
                                    <p:animEffect transition="in" filter="fade">
                                      <p:cBhvr>
                                        <p:cTn id="16" dur="500"/>
                                        <p:tgtEl>
                                          <p:spTgt spid="58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83"/>
                                        </p:tgtEl>
                                        <p:attrNameLst>
                                          <p:attrName>style.visibility</p:attrName>
                                        </p:attrNameLst>
                                      </p:cBhvr>
                                      <p:to>
                                        <p:strVal val="visible"/>
                                      </p:to>
                                    </p:set>
                                    <p:animEffect transition="in" filter="fade">
                                      <p:cBhvr>
                                        <p:cTn id="20" dur="500"/>
                                        <p:tgtEl>
                                          <p:spTgt spid="58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81"/>
                                        </p:tgtEl>
                                        <p:attrNameLst>
                                          <p:attrName>style.visibility</p:attrName>
                                        </p:attrNameLst>
                                      </p:cBhvr>
                                      <p:to>
                                        <p:strVal val="visible"/>
                                      </p:to>
                                    </p:set>
                                    <p:animEffect transition="in" filter="fade">
                                      <p:cBhvr>
                                        <p:cTn id="25" dur="500"/>
                                        <p:tgtEl>
                                          <p:spTgt spid="58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84"/>
                                        </p:tgtEl>
                                        <p:attrNameLst>
                                          <p:attrName>style.visibility</p:attrName>
                                        </p:attrNameLst>
                                      </p:cBhvr>
                                      <p:to>
                                        <p:strVal val="visible"/>
                                      </p:to>
                                    </p:set>
                                    <p:animEffect transition="in" filter="fade">
                                      <p:cBhvr>
                                        <p:cTn id="29" dur="500"/>
                                        <p:tgtEl>
                                          <p:spTgt spid="58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8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8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8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8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8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9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9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9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9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1"/>
                                          </p:stCondLst>
                                        </p:cTn>
                                        <p:tgtEl>
                                          <p:spTgt spid="585"/>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1"/>
                                          </p:stCondLst>
                                        </p:cTn>
                                        <p:tgtEl>
                                          <p:spTgt spid="58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1"/>
                                          </p:stCondLst>
                                        </p:cTn>
                                        <p:tgtEl>
                                          <p:spTgt spid="587"/>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1"/>
                                          </p:stCondLst>
                                        </p:cTn>
                                        <p:tgtEl>
                                          <p:spTgt spid="588"/>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1"/>
                                          </p:stCondLst>
                                        </p:cTn>
                                        <p:tgtEl>
                                          <p:spTgt spid="58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1"/>
                                          </p:stCondLst>
                                        </p:cTn>
                                        <p:tgtEl>
                                          <p:spTgt spid="59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1"/>
                                          </p:stCondLst>
                                        </p:cTn>
                                        <p:tgtEl>
                                          <p:spTgt spid="591"/>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1"/>
                                          </p:stCondLst>
                                        </p:cTn>
                                        <p:tgtEl>
                                          <p:spTgt spid="592"/>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1"/>
                                          </p:stCondLst>
                                        </p:cTn>
                                        <p:tgtEl>
                                          <p:spTgt spid="59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94"/>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59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59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97"/>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98"/>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99"/>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600"/>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60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60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1"/>
                                          </p:stCondLst>
                                        </p:cTn>
                                        <p:tgtEl>
                                          <p:spTgt spid="594"/>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1"/>
                                          </p:stCondLst>
                                        </p:cTn>
                                        <p:tgtEl>
                                          <p:spTgt spid="595"/>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1"/>
                                          </p:stCondLst>
                                        </p:cTn>
                                        <p:tgtEl>
                                          <p:spTgt spid="596"/>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1"/>
                                          </p:stCondLst>
                                        </p:cTn>
                                        <p:tgtEl>
                                          <p:spTgt spid="597"/>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1"/>
                                          </p:stCondLst>
                                        </p:cTn>
                                        <p:tgtEl>
                                          <p:spTgt spid="598"/>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1"/>
                                          </p:stCondLst>
                                        </p:cTn>
                                        <p:tgtEl>
                                          <p:spTgt spid="599"/>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1"/>
                                          </p:stCondLst>
                                        </p:cTn>
                                        <p:tgtEl>
                                          <p:spTgt spid="600"/>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1"/>
                                          </p:stCondLst>
                                        </p:cTn>
                                        <p:tgtEl>
                                          <p:spTgt spid="601"/>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1"/>
                                          </p:stCondLst>
                                        </p:cTn>
                                        <p:tgtEl>
                                          <p:spTgt spid="6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3"/>
          <p:cNvSpPr txBox="1">
            <a:spLocks noGrp="1"/>
          </p:cNvSpPr>
          <p:nvPr>
            <p:ph type="title"/>
          </p:nvPr>
        </p:nvSpPr>
        <p:spPr>
          <a:xfrm>
            <a:off x="76200" y="66471"/>
            <a:ext cx="6934200" cy="52322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chemeClr val="dk1"/>
              </a:buClr>
              <a:buSzPts val="2800"/>
              <a:buFont typeface="Calibri"/>
              <a:buNone/>
            </a:pPr>
            <a:r>
              <a:rPr lang="en-US" sz="2800" b="1" i="1"/>
              <a:t>How to determine Advance &amp; Transfer? (2/6)</a:t>
            </a:r>
            <a:endParaRPr/>
          </a:p>
        </p:txBody>
      </p:sp>
      <p:sp>
        <p:nvSpPr>
          <p:cNvPr id="610" name="Google Shape;610;p13"/>
          <p:cNvSpPr txBox="1"/>
          <p:nvPr/>
        </p:nvSpPr>
        <p:spPr>
          <a:xfrm>
            <a:off x="8610600" y="6477000"/>
            <a:ext cx="449263" cy="34131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000000"/>
              </a:buClr>
              <a:buSzPts val="1200"/>
              <a:buFont typeface="Calibri"/>
              <a:buNone/>
            </a:pPr>
            <a:fld id="{00000000-1234-1234-1234-123412341234}" type="slidenum">
              <a:rPr lang="en-US" sz="1200" b="1" i="0" u="none" strike="noStrike" cap="none">
                <a:solidFill>
                  <a:srgbClr val="000000"/>
                </a:solidFill>
                <a:latin typeface="Calibri"/>
                <a:ea typeface="Calibri"/>
                <a:cs typeface="Calibri"/>
                <a:sym typeface="Calibri"/>
              </a:rPr>
              <a:t>15</a:t>
            </a:fld>
            <a:endParaRPr sz="1200" b="1" i="0" u="none" strike="noStrike" cap="none">
              <a:solidFill>
                <a:srgbClr val="000000"/>
              </a:solidFill>
              <a:latin typeface="Calibri"/>
              <a:ea typeface="Calibri"/>
              <a:cs typeface="Calibri"/>
              <a:sym typeface="Calibri"/>
            </a:endParaRPr>
          </a:p>
        </p:txBody>
      </p:sp>
      <p:sp>
        <p:nvSpPr>
          <p:cNvPr id="611" name="Google Shape;611;p13"/>
          <p:cNvSpPr txBox="1"/>
          <p:nvPr/>
        </p:nvSpPr>
        <p:spPr>
          <a:xfrm>
            <a:off x="228600" y="841145"/>
            <a:ext cx="8534400" cy="830997"/>
          </a:xfrm>
          <a:prstGeom prst="rect">
            <a:avLst/>
          </a:prstGeom>
          <a:solidFill>
            <a:srgbClr val="FFFFCC"/>
          </a:solidFill>
          <a:ln>
            <a:noFill/>
          </a:ln>
        </p:spPr>
        <p:txBody>
          <a:bodyPr spcFirstLastPara="1" wrap="square" lIns="91425" tIns="45700" rIns="91425" bIns="45700" anchor="t" anchorCtr="0">
            <a:spAutoFit/>
          </a:bodyPr>
          <a:lstStyle/>
          <a:p>
            <a:pPr marL="290513" marR="0" lvl="0" indent="-29051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Q1:  What are Advance and Transfer if you turn at 15kts with standard rudder from 090°T to 137°T?</a:t>
            </a:r>
            <a:endParaRPr sz="1400" b="0" i="0" u="none" strike="noStrike" cap="none">
              <a:solidFill>
                <a:srgbClr val="000000"/>
              </a:solidFill>
              <a:latin typeface="Arial"/>
              <a:ea typeface="Arial"/>
              <a:cs typeface="Arial"/>
              <a:sym typeface="Arial"/>
            </a:endParaRPr>
          </a:p>
        </p:txBody>
      </p:sp>
      <p:graphicFrame>
        <p:nvGraphicFramePr>
          <p:cNvPr id="612" name="Google Shape;612;p13"/>
          <p:cNvGraphicFramePr/>
          <p:nvPr/>
        </p:nvGraphicFramePr>
        <p:xfrm>
          <a:off x="134339" y="4457881"/>
          <a:ext cx="8846300" cy="2095315"/>
        </p:xfrm>
        <a:graphic>
          <a:graphicData uri="http://schemas.openxmlformats.org/drawingml/2006/table">
            <a:tbl>
              <a:tblPr>
                <a:noFill/>
              </a:tblPr>
              <a:tblGrid>
                <a:gridCol w="631225">
                  <a:extLst>
                    <a:ext uri="{9D8B030D-6E8A-4147-A177-3AD203B41FA5}">
                      <a16:colId xmlns:a16="http://schemas.microsoft.com/office/drawing/2014/main" val="20000"/>
                    </a:ext>
                  </a:extLst>
                </a:gridCol>
                <a:gridCol w="632750">
                  <a:extLst>
                    <a:ext uri="{9D8B030D-6E8A-4147-A177-3AD203B41FA5}">
                      <a16:colId xmlns:a16="http://schemas.microsoft.com/office/drawing/2014/main" val="20001"/>
                    </a:ext>
                  </a:extLst>
                </a:gridCol>
                <a:gridCol w="631225">
                  <a:extLst>
                    <a:ext uri="{9D8B030D-6E8A-4147-A177-3AD203B41FA5}">
                      <a16:colId xmlns:a16="http://schemas.microsoft.com/office/drawing/2014/main" val="20002"/>
                    </a:ext>
                  </a:extLst>
                </a:gridCol>
                <a:gridCol w="632750">
                  <a:extLst>
                    <a:ext uri="{9D8B030D-6E8A-4147-A177-3AD203B41FA5}">
                      <a16:colId xmlns:a16="http://schemas.microsoft.com/office/drawing/2014/main" val="20003"/>
                    </a:ext>
                  </a:extLst>
                </a:gridCol>
                <a:gridCol w="631225">
                  <a:extLst>
                    <a:ext uri="{9D8B030D-6E8A-4147-A177-3AD203B41FA5}">
                      <a16:colId xmlns:a16="http://schemas.microsoft.com/office/drawing/2014/main" val="20004"/>
                    </a:ext>
                  </a:extLst>
                </a:gridCol>
                <a:gridCol w="632750">
                  <a:extLst>
                    <a:ext uri="{9D8B030D-6E8A-4147-A177-3AD203B41FA5}">
                      <a16:colId xmlns:a16="http://schemas.microsoft.com/office/drawing/2014/main" val="20005"/>
                    </a:ext>
                  </a:extLst>
                </a:gridCol>
                <a:gridCol w="631225">
                  <a:extLst>
                    <a:ext uri="{9D8B030D-6E8A-4147-A177-3AD203B41FA5}">
                      <a16:colId xmlns:a16="http://schemas.microsoft.com/office/drawing/2014/main" val="20006"/>
                    </a:ext>
                  </a:extLst>
                </a:gridCol>
                <a:gridCol w="631225">
                  <a:extLst>
                    <a:ext uri="{9D8B030D-6E8A-4147-A177-3AD203B41FA5}">
                      <a16:colId xmlns:a16="http://schemas.microsoft.com/office/drawing/2014/main" val="20007"/>
                    </a:ext>
                  </a:extLst>
                </a:gridCol>
                <a:gridCol w="632750">
                  <a:extLst>
                    <a:ext uri="{9D8B030D-6E8A-4147-A177-3AD203B41FA5}">
                      <a16:colId xmlns:a16="http://schemas.microsoft.com/office/drawing/2014/main" val="20008"/>
                    </a:ext>
                  </a:extLst>
                </a:gridCol>
                <a:gridCol w="631225">
                  <a:extLst>
                    <a:ext uri="{9D8B030D-6E8A-4147-A177-3AD203B41FA5}">
                      <a16:colId xmlns:a16="http://schemas.microsoft.com/office/drawing/2014/main" val="20009"/>
                    </a:ext>
                  </a:extLst>
                </a:gridCol>
                <a:gridCol w="632750">
                  <a:extLst>
                    <a:ext uri="{9D8B030D-6E8A-4147-A177-3AD203B41FA5}">
                      <a16:colId xmlns:a16="http://schemas.microsoft.com/office/drawing/2014/main" val="20010"/>
                    </a:ext>
                  </a:extLst>
                </a:gridCol>
                <a:gridCol w="631225">
                  <a:extLst>
                    <a:ext uri="{9D8B030D-6E8A-4147-A177-3AD203B41FA5}">
                      <a16:colId xmlns:a16="http://schemas.microsoft.com/office/drawing/2014/main" val="20011"/>
                    </a:ext>
                  </a:extLst>
                </a:gridCol>
                <a:gridCol w="632750">
                  <a:extLst>
                    <a:ext uri="{9D8B030D-6E8A-4147-A177-3AD203B41FA5}">
                      <a16:colId xmlns:a16="http://schemas.microsoft.com/office/drawing/2014/main" val="20012"/>
                    </a:ext>
                  </a:extLst>
                </a:gridCol>
                <a:gridCol w="631225">
                  <a:extLst>
                    <a:ext uri="{9D8B030D-6E8A-4147-A177-3AD203B41FA5}">
                      <a16:colId xmlns:a16="http://schemas.microsoft.com/office/drawing/2014/main" val="20013"/>
                    </a:ext>
                  </a:extLst>
                </a:gridCol>
              </a:tblGrid>
              <a:tr h="67025">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SPEED</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RUDDER</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12">
                  <a:txBody>
                    <a:bodyPr/>
                    <a:lstStyle/>
                    <a:p>
                      <a:pPr marL="0" marR="0" lvl="0" indent="0" algn="ctr" rtl="0">
                        <a:lnSpc>
                          <a:spcPct val="100000"/>
                        </a:lnSpc>
                        <a:spcBef>
                          <a:spcPts val="0"/>
                        </a:spcBef>
                        <a:spcAft>
                          <a:spcPts val="0"/>
                        </a:spcAft>
                        <a:buClr>
                          <a:schemeClr val="dk1"/>
                        </a:buClr>
                        <a:buSzPts val="1100"/>
                        <a:buFont typeface="Calibri"/>
                        <a:buNone/>
                      </a:pPr>
                      <a:r>
                        <a:rPr lang="en-US" sz="1100" b="1" i="0" u="none" strike="noStrike" cap="none">
                          <a:solidFill>
                            <a:schemeClr val="dk1"/>
                          </a:solidFill>
                          <a:latin typeface="Calibri"/>
                          <a:ea typeface="Calibri"/>
                          <a:cs typeface="Calibri"/>
                          <a:sym typeface="Calibri"/>
                        </a:rPr>
                        <a:t> Angle of Turn from current to new course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9075">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451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543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594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632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446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502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392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246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286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613" name="Google Shape;613;p13"/>
          <p:cNvSpPr/>
          <p:nvPr/>
        </p:nvSpPr>
        <p:spPr>
          <a:xfrm>
            <a:off x="228600" y="5283201"/>
            <a:ext cx="457200"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14" name="Google Shape;614;p13"/>
          <p:cNvSpPr/>
          <p:nvPr/>
        </p:nvSpPr>
        <p:spPr>
          <a:xfrm>
            <a:off x="861646" y="5283201"/>
            <a:ext cx="457200"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15" name="Google Shape;615;p13"/>
          <p:cNvSpPr/>
          <p:nvPr/>
        </p:nvSpPr>
        <p:spPr>
          <a:xfrm>
            <a:off x="7221415" y="5283201"/>
            <a:ext cx="1008185"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16" name="Google Shape;616;p13"/>
          <p:cNvSpPr txBox="1"/>
          <p:nvPr/>
        </p:nvSpPr>
        <p:spPr>
          <a:xfrm>
            <a:off x="814603" y="1740877"/>
            <a:ext cx="81769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1) Find your speed, rudder angle and Amount of Turn on the table.</a:t>
            </a:r>
            <a:endParaRPr sz="1400" b="0" i="0" u="none" strike="noStrike" cap="none">
              <a:solidFill>
                <a:srgbClr val="000000"/>
              </a:solidFill>
              <a:latin typeface="Arial"/>
              <a:ea typeface="Arial"/>
              <a:cs typeface="Arial"/>
              <a:sym typeface="Arial"/>
            </a:endParaRPr>
          </a:p>
        </p:txBody>
      </p:sp>
      <p:sp>
        <p:nvSpPr>
          <p:cNvPr id="617" name="Google Shape;617;p13"/>
          <p:cNvSpPr txBox="1"/>
          <p:nvPr/>
        </p:nvSpPr>
        <p:spPr>
          <a:xfrm>
            <a:off x="814603" y="2145323"/>
            <a:ext cx="81769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2) Advance and Transfer for 47° turn should be between the ones of 45° and 50°.</a:t>
            </a:r>
            <a:endParaRPr sz="1400" b="0" i="0" u="none" strike="noStrike" cap="none">
              <a:solidFill>
                <a:srgbClr val="000000"/>
              </a:solidFill>
              <a:latin typeface="Arial"/>
              <a:ea typeface="Arial"/>
              <a:cs typeface="Arial"/>
              <a:sym typeface="Arial"/>
            </a:endParaRPr>
          </a:p>
        </p:txBody>
      </p:sp>
      <p:sp>
        <p:nvSpPr>
          <p:cNvPr id="618" name="Google Shape;618;p13"/>
          <p:cNvSpPr txBox="1"/>
          <p:nvPr/>
        </p:nvSpPr>
        <p:spPr>
          <a:xfrm>
            <a:off x="1167606" y="2482394"/>
            <a:ext cx="76220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Advance:</a:t>
            </a:r>
            <a:endParaRPr sz="1400" b="0" i="0" u="none" strike="noStrike" cap="none">
              <a:solidFill>
                <a:srgbClr val="000000"/>
              </a:solidFill>
              <a:latin typeface="Arial"/>
              <a:ea typeface="Arial"/>
              <a:cs typeface="Arial"/>
              <a:sym typeface="Arial"/>
            </a:endParaRPr>
          </a:p>
        </p:txBody>
      </p:sp>
      <p:sp>
        <p:nvSpPr>
          <p:cNvPr id="619" name="Google Shape;619;p13"/>
          <p:cNvSpPr/>
          <p:nvPr/>
        </p:nvSpPr>
        <p:spPr>
          <a:xfrm>
            <a:off x="8915400" y="76200"/>
            <a:ext cx="140391" cy="140391"/>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20" name="Google Shape;620;p13"/>
          <p:cNvSpPr/>
          <p:nvPr/>
        </p:nvSpPr>
        <p:spPr>
          <a:xfrm>
            <a:off x="7569201" y="4271591"/>
            <a:ext cx="304800" cy="388101"/>
          </a:xfrm>
          <a:prstGeom prst="down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21" name="Google Shape;621;p13"/>
          <p:cNvSpPr txBox="1"/>
          <p:nvPr/>
        </p:nvSpPr>
        <p:spPr>
          <a:xfrm>
            <a:off x="7493001" y="4594562"/>
            <a:ext cx="812799" cy="461665"/>
          </a:xfrm>
          <a:prstGeom prst="rect">
            <a:avLst/>
          </a:prstGeom>
          <a:noFill/>
          <a:ln>
            <a:noFill/>
          </a:ln>
        </p:spPr>
        <p:txBody>
          <a:bodyPr spcFirstLastPara="1" wrap="square" lIns="91425" tIns="45700" rIns="91425" bIns="45700" anchor="t" anchorCtr="0">
            <a:spAutoFit/>
          </a:bodyPr>
          <a:lstStyle/>
          <a:p>
            <a:pPr marL="93663" marR="0" lvl="0" indent="-93663" algn="l" rtl="0">
              <a:lnSpc>
                <a:spcPct val="100000"/>
              </a:lnSpc>
              <a:spcBef>
                <a:spcPts val="0"/>
              </a:spcBef>
              <a:spcAft>
                <a:spcPts val="0"/>
              </a:spcAft>
              <a:buClr>
                <a:srgbClr val="FF0000"/>
              </a:buClr>
              <a:buSzPts val="2400"/>
              <a:buFont typeface="Calibri"/>
              <a:buNone/>
            </a:pPr>
            <a:r>
              <a:rPr lang="en-US" sz="2400" b="1" i="1" u="none" strike="noStrike" cap="none">
                <a:solidFill>
                  <a:srgbClr val="FF0000"/>
                </a:solidFill>
                <a:latin typeface="Calibri"/>
                <a:ea typeface="Calibri"/>
                <a:cs typeface="Calibri"/>
                <a:sym typeface="Calibri"/>
              </a:rPr>
              <a:t>47°</a:t>
            </a:r>
            <a:endParaRPr sz="2400" b="0" i="1" u="none" strike="noStrike" cap="none">
              <a:solidFill>
                <a:srgbClr val="000000"/>
              </a:solidFill>
              <a:latin typeface="Calibri"/>
              <a:ea typeface="Calibri"/>
              <a:cs typeface="Calibri"/>
              <a:sym typeface="Calibri"/>
            </a:endParaRPr>
          </a:p>
        </p:txBody>
      </p:sp>
      <p:sp>
        <p:nvSpPr>
          <p:cNvPr id="622" name="Google Shape;622;p13"/>
          <p:cNvSpPr txBox="1"/>
          <p:nvPr/>
        </p:nvSpPr>
        <p:spPr>
          <a:xfrm>
            <a:off x="7010400" y="3733800"/>
            <a:ext cx="2231292" cy="461665"/>
          </a:xfrm>
          <a:prstGeom prst="rect">
            <a:avLst/>
          </a:prstGeom>
          <a:noFill/>
          <a:ln>
            <a:noFill/>
          </a:ln>
        </p:spPr>
        <p:txBody>
          <a:bodyPr spcFirstLastPara="1" wrap="square" lIns="91425" tIns="45700" rIns="91425" bIns="45700" anchor="t" anchorCtr="0">
            <a:spAutoFit/>
          </a:bodyPr>
          <a:lstStyle/>
          <a:p>
            <a:pPr marL="93663" marR="0" lvl="0" indent="-93663" algn="l" rtl="0">
              <a:lnSpc>
                <a:spcPct val="100000"/>
              </a:lnSpc>
              <a:spcBef>
                <a:spcPts val="0"/>
              </a:spcBef>
              <a:spcAft>
                <a:spcPts val="0"/>
              </a:spcAft>
              <a:buClr>
                <a:srgbClr val="FF0000"/>
              </a:buClr>
              <a:buSzPts val="2400"/>
              <a:buFont typeface="Calibri"/>
              <a:buNone/>
            </a:pPr>
            <a:r>
              <a:rPr lang="en-US" sz="2400" b="1" i="1" u="none" strike="noStrike" cap="none">
                <a:solidFill>
                  <a:srgbClr val="FF0000"/>
                </a:solidFill>
                <a:latin typeface="Calibri"/>
                <a:ea typeface="Calibri"/>
                <a:cs typeface="Calibri"/>
                <a:sym typeface="Calibri"/>
              </a:rPr>
              <a:t>137°- 090°</a:t>
            </a:r>
            <a:endParaRPr sz="2400" b="0" i="1" u="none" strike="noStrike" cap="none">
              <a:solidFill>
                <a:srgbClr val="000000"/>
              </a:solidFill>
              <a:latin typeface="Calibri"/>
              <a:ea typeface="Calibri"/>
              <a:cs typeface="Calibri"/>
              <a:sym typeface="Calibri"/>
            </a:endParaRPr>
          </a:p>
        </p:txBody>
      </p:sp>
      <p:sp>
        <p:nvSpPr>
          <p:cNvPr id="623" name="Google Shape;623;p13"/>
          <p:cNvSpPr txBox="1"/>
          <p:nvPr/>
        </p:nvSpPr>
        <p:spPr>
          <a:xfrm>
            <a:off x="1293356" y="2457450"/>
            <a:ext cx="16022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                45°</a:t>
            </a:r>
            <a:endParaRPr sz="1800" b="0" i="1" u="none" strike="noStrike" cap="none">
              <a:solidFill>
                <a:srgbClr val="000000"/>
              </a:solidFill>
              <a:latin typeface="Calibri"/>
              <a:ea typeface="Calibri"/>
              <a:cs typeface="Calibri"/>
              <a:sym typeface="Calibri"/>
            </a:endParaRPr>
          </a:p>
        </p:txBody>
      </p:sp>
      <p:sp>
        <p:nvSpPr>
          <p:cNvPr id="624" name="Google Shape;624;p13"/>
          <p:cNvSpPr txBox="1"/>
          <p:nvPr/>
        </p:nvSpPr>
        <p:spPr>
          <a:xfrm>
            <a:off x="3409950" y="2470696"/>
            <a:ext cx="10668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Calibri"/>
              <a:buNone/>
            </a:pPr>
            <a:r>
              <a:rPr lang="en-US" sz="2000" b="1" i="1" u="none" strike="noStrike" cap="none">
                <a:solidFill>
                  <a:srgbClr val="FF0000"/>
                </a:solidFill>
                <a:latin typeface="Calibri"/>
                <a:ea typeface="Calibri"/>
                <a:cs typeface="Calibri"/>
                <a:sym typeface="Calibri"/>
              </a:rPr>
              <a:t>535</a:t>
            </a:r>
            <a:r>
              <a:rPr lang="en-US" sz="1800" b="0" i="1" u="none" strike="noStrike" cap="none">
                <a:solidFill>
                  <a:srgbClr val="000000"/>
                </a:solidFill>
                <a:latin typeface="Calibri"/>
                <a:ea typeface="Calibri"/>
                <a:cs typeface="Calibri"/>
                <a:sym typeface="Calibri"/>
              </a:rPr>
              <a:t>(yds)</a:t>
            </a:r>
            <a:endParaRPr sz="1400" b="0" i="0" u="none" strike="noStrike" cap="none">
              <a:solidFill>
                <a:srgbClr val="000000"/>
              </a:solidFill>
              <a:latin typeface="Arial"/>
              <a:ea typeface="Arial"/>
              <a:cs typeface="Arial"/>
              <a:sym typeface="Arial"/>
            </a:endParaRPr>
          </a:p>
        </p:txBody>
      </p:sp>
      <p:sp>
        <p:nvSpPr>
          <p:cNvPr id="625" name="Google Shape;625;p13"/>
          <p:cNvSpPr/>
          <p:nvPr/>
        </p:nvSpPr>
        <p:spPr>
          <a:xfrm rot="-5400000">
            <a:off x="2861051" y="2464283"/>
            <a:ext cx="304800" cy="388101"/>
          </a:xfrm>
          <a:prstGeom prst="downArrow">
            <a:avLst>
              <a:gd name="adj1" fmla="val 50000"/>
              <a:gd name="adj2" fmla="val 50000"/>
            </a:avLst>
          </a:prstGeom>
          <a:solidFill>
            <a:srgbClr val="A5A5A5"/>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26" name="Google Shape;626;p13"/>
          <p:cNvSpPr txBox="1"/>
          <p:nvPr/>
        </p:nvSpPr>
        <p:spPr>
          <a:xfrm>
            <a:off x="1293356" y="3387119"/>
            <a:ext cx="16022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                50°</a:t>
            </a:r>
            <a:endParaRPr sz="1800" b="0" i="1" u="none" strike="noStrike" cap="none">
              <a:solidFill>
                <a:srgbClr val="000000"/>
              </a:solidFill>
              <a:latin typeface="Calibri"/>
              <a:ea typeface="Calibri"/>
              <a:cs typeface="Calibri"/>
              <a:sym typeface="Calibri"/>
            </a:endParaRPr>
          </a:p>
        </p:txBody>
      </p:sp>
      <p:sp>
        <p:nvSpPr>
          <p:cNvPr id="627" name="Google Shape;627;p13"/>
          <p:cNvSpPr txBox="1"/>
          <p:nvPr/>
        </p:nvSpPr>
        <p:spPr>
          <a:xfrm>
            <a:off x="3409950" y="3400365"/>
            <a:ext cx="10668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Calibri"/>
              <a:buNone/>
            </a:pPr>
            <a:r>
              <a:rPr lang="en-US" sz="2000" b="1" i="1" u="none" strike="noStrike" cap="none">
                <a:solidFill>
                  <a:srgbClr val="FF0000"/>
                </a:solidFill>
                <a:latin typeface="Calibri"/>
                <a:ea typeface="Calibri"/>
                <a:cs typeface="Calibri"/>
                <a:sym typeface="Calibri"/>
              </a:rPr>
              <a:t>587</a:t>
            </a:r>
            <a:r>
              <a:rPr lang="en-US" sz="1800" b="0" i="1" u="none" strike="noStrike" cap="none">
                <a:solidFill>
                  <a:srgbClr val="000000"/>
                </a:solidFill>
                <a:latin typeface="Calibri"/>
                <a:ea typeface="Calibri"/>
                <a:cs typeface="Calibri"/>
                <a:sym typeface="Calibri"/>
              </a:rPr>
              <a:t>(yds)</a:t>
            </a:r>
            <a:endParaRPr sz="1400" b="0" i="0" u="none" strike="noStrike" cap="none">
              <a:solidFill>
                <a:srgbClr val="000000"/>
              </a:solidFill>
              <a:latin typeface="Arial"/>
              <a:ea typeface="Arial"/>
              <a:cs typeface="Arial"/>
              <a:sym typeface="Arial"/>
            </a:endParaRPr>
          </a:p>
        </p:txBody>
      </p:sp>
      <p:sp>
        <p:nvSpPr>
          <p:cNvPr id="628" name="Google Shape;628;p13"/>
          <p:cNvSpPr/>
          <p:nvPr/>
        </p:nvSpPr>
        <p:spPr>
          <a:xfrm rot="-5400000">
            <a:off x="2861051" y="3393952"/>
            <a:ext cx="304800" cy="388101"/>
          </a:xfrm>
          <a:prstGeom prst="downArrow">
            <a:avLst>
              <a:gd name="adj1" fmla="val 50000"/>
              <a:gd name="adj2" fmla="val 50000"/>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29" name="Google Shape;629;p13"/>
          <p:cNvSpPr txBox="1"/>
          <p:nvPr/>
        </p:nvSpPr>
        <p:spPr>
          <a:xfrm>
            <a:off x="1295400" y="2914650"/>
            <a:ext cx="1602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               </a:t>
            </a:r>
            <a:r>
              <a:rPr lang="en-US" sz="2400" b="1" i="1" u="none" strike="noStrike" cap="none">
                <a:solidFill>
                  <a:srgbClr val="FF0000"/>
                </a:solidFill>
                <a:latin typeface="Calibri"/>
                <a:ea typeface="Calibri"/>
                <a:cs typeface="Calibri"/>
                <a:sym typeface="Calibri"/>
              </a:rPr>
              <a:t>47°</a:t>
            </a:r>
            <a:endParaRPr sz="2400" b="1" i="1" u="none" strike="noStrike" cap="none">
              <a:solidFill>
                <a:srgbClr val="FF0000"/>
              </a:solidFill>
              <a:latin typeface="Calibri"/>
              <a:ea typeface="Calibri"/>
              <a:cs typeface="Calibri"/>
              <a:sym typeface="Calibri"/>
            </a:endParaRPr>
          </a:p>
        </p:txBody>
      </p:sp>
      <p:sp>
        <p:nvSpPr>
          <p:cNvPr id="630" name="Google Shape;630;p13"/>
          <p:cNvSpPr txBox="1"/>
          <p:nvPr/>
        </p:nvSpPr>
        <p:spPr>
          <a:xfrm>
            <a:off x="3411994" y="2927896"/>
            <a:ext cx="12362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Calibri"/>
              <a:buNone/>
            </a:pPr>
            <a:r>
              <a:rPr lang="en-US" sz="2000" b="1" i="1" u="none" strike="noStrike" cap="none">
                <a:solidFill>
                  <a:srgbClr val="FF0000"/>
                </a:solidFill>
                <a:latin typeface="Calibri"/>
                <a:ea typeface="Calibri"/>
                <a:cs typeface="Calibri"/>
                <a:sym typeface="Calibri"/>
              </a:rPr>
              <a:t> </a:t>
            </a:r>
            <a:r>
              <a:rPr lang="en-US" sz="2800" b="1" i="1" u="none" strike="noStrike" cap="none">
                <a:solidFill>
                  <a:srgbClr val="FF0000"/>
                </a:solidFill>
                <a:latin typeface="Calibri"/>
                <a:ea typeface="Calibri"/>
                <a:cs typeface="Calibri"/>
                <a:sym typeface="Calibri"/>
              </a:rPr>
              <a:t> ? </a:t>
            </a:r>
            <a:r>
              <a:rPr lang="en-US" sz="1800" b="0" i="1" u="none" strike="noStrike" cap="none">
                <a:solidFill>
                  <a:srgbClr val="000000"/>
                </a:solidFill>
                <a:latin typeface="Calibri"/>
                <a:ea typeface="Calibri"/>
                <a:cs typeface="Calibri"/>
                <a:sym typeface="Calibri"/>
              </a:rPr>
              <a:t>(yds)</a:t>
            </a:r>
            <a:endParaRPr sz="1400" b="0" i="0" u="none" strike="noStrike" cap="none">
              <a:solidFill>
                <a:srgbClr val="000000"/>
              </a:solidFill>
              <a:latin typeface="Arial"/>
              <a:ea typeface="Arial"/>
              <a:cs typeface="Arial"/>
              <a:sym typeface="Arial"/>
            </a:endParaRPr>
          </a:p>
        </p:txBody>
      </p:sp>
      <p:sp>
        <p:nvSpPr>
          <p:cNvPr id="631" name="Google Shape;631;p13"/>
          <p:cNvSpPr/>
          <p:nvPr/>
        </p:nvSpPr>
        <p:spPr>
          <a:xfrm rot="-5400000">
            <a:off x="2863095" y="2921483"/>
            <a:ext cx="304800" cy="388101"/>
          </a:xfrm>
          <a:prstGeom prst="downArrow">
            <a:avLst>
              <a:gd name="adj1" fmla="val 50000"/>
              <a:gd name="adj2" fmla="val 50000"/>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500"/>
                                        <p:tgtEl>
                                          <p:spTgt spid="6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3"/>
                                        </p:tgtEl>
                                        <p:attrNameLst>
                                          <p:attrName>style.visibility</p:attrName>
                                        </p:attrNameLst>
                                      </p:cBhvr>
                                      <p:to>
                                        <p:strVal val="visible"/>
                                      </p:to>
                                    </p:set>
                                    <p:animEffect transition="in" filter="fade">
                                      <p:cBhvr>
                                        <p:cTn id="12" dur="500"/>
                                        <p:tgtEl>
                                          <p:spTgt spid="613"/>
                                        </p:tgtEl>
                                      </p:cBhvr>
                                    </p:animEffect>
                                  </p:childTnLst>
                                </p:cTn>
                              </p:par>
                              <p:par>
                                <p:cTn id="13" presetID="10" presetClass="entr" presetSubtype="0" fill="hold" nodeType="withEffect">
                                  <p:stCondLst>
                                    <p:cond delay="0"/>
                                  </p:stCondLst>
                                  <p:childTnLst>
                                    <p:set>
                                      <p:cBhvr>
                                        <p:cTn id="14" dur="1" fill="hold">
                                          <p:stCondLst>
                                            <p:cond delay="0"/>
                                          </p:stCondLst>
                                        </p:cTn>
                                        <p:tgtEl>
                                          <p:spTgt spid="614"/>
                                        </p:tgtEl>
                                        <p:attrNameLst>
                                          <p:attrName>style.visibility</p:attrName>
                                        </p:attrNameLst>
                                      </p:cBhvr>
                                      <p:to>
                                        <p:strVal val="visible"/>
                                      </p:to>
                                    </p:set>
                                    <p:animEffect transition="in" filter="fade">
                                      <p:cBhvr>
                                        <p:cTn id="15" dur="500"/>
                                        <p:tgtEl>
                                          <p:spTgt spid="6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22"/>
                                        </p:tgtEl>
                                        <p:attrNameLst>
                                          <p:attrName>style.visibility</p:attrName>
                                        </p:attrNameLst>
                                      </p:cBhvr>
                                      <p:to>
                                        <p:strVal val="visible"/>
                                      </p:to>
                                    </p:set>
                                    <p:animEffect transition="in" filter="fade">
                                      <p:cBhvr>
                                        <p:cTn id="20" dur="500"/>
                                        <p:tgtEl>
                                          <p:spTgt spid="6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5"/>
                                        </p:tgtEl>
                                        <p:attrNameLst>
                                          <p:attrName>style.visibility</p:attrName>
                                        </p:attrNameLst>
                                      </p:cBhvr>
                                      <p:to>
                                        <p:strVal val="visible"/>
                                      </p:to>
                                    </p:set>
                                    <p:animEffect transition="in" filter="fade">
                                      <p:cBhvr>
                                        <p:cTn id="25" dur="500"/>
                                        <p:tgtEl>
                                          <p:spTgt spid="615"/>
                                        </p:tgtEl>
                                      </p:cBhvr>
                                    </p:animEffect>
                                  </p:childTnLst>
                                </p:cTn>
                              </p:par>
                              <p:par>
                                <p:cTn id="26" presetID="10" presetClass="entr" presetSubtype="0" fill="hold" nodeType="withEffect">
                                  <p:stCondLst>
                                    <p:cond delay="0"/>
                                  </p:stCondLst>
                                  <p:childTnLst>
                                    <p:set>
                                      <p:cBhvr>
                                        <p:cTn id="27" dur="1" fill="hold">
                                          <p:stCondLst>
                                            <p:cond delay="0"/>
                                          </p:stCondLst>
                                        </p:cTn>
                                        <p:tgtEl>
                                          <p:spTgt spid="620"/>
                                        </p:tgtEl>
                                        <p:attrNameLst>
                                          <p:attrName>style.visibility</p:attrName>
                                        </p:attrNameLst>
                                      </p:cBhvr>
                                      <p:to>
                                        <p:strVal val="visible"/>
                                      </p:to>
                                    </p:set>
                                    <p:animEffect transition="in" filter="fade">
                                      <p:cBhvr>
                                        <p:cTn id="28" dur="500"/>
                                        <p:tgtEl>
                                          <p:spTgt spid="620"/>
                                        </p:tgtEl>
                                      </p:cBhvr>
                                    </p:animEffect>
                                  </p:childTnLst>
                                </p:cTn>
                              </p:par>
                              <p:par>
                                <p:cTn id="29" presetID="10" presetClass="entr" presetSubtype="0" fill="hold" nodeType="withEffect">
                                  <p:stCondLst>
                                    <p:cond delay="0"/>
                                  </p:stCondLst>
                                  <p:childTnLst>
                                    <p:set>
                                      <p:cBhvr>
                                        <p:cTn id="30" dur="1" fill="hold">
                                          <p:stCondLst>
                                            <p:cond delay="0"/>
                                          </p:stCondLst>
                                        </p:cTn>
                                        <p:tgtEl>
                                          <p:spTgt spid="621"/>
                                        </p:tgtEl>
                                        <p:attrNameLst>
                                          <p:attrName>style.visibility</p:attrName>
                                        </p:attrNameLst>
                                      </p:cBhvr>
                                      <p:to>
                                        <p:strVal val="visible"/>
                                      </p:to>
                                    </p:set>
                                    <p:animEffect transition="in" filter="fade">
                                      <p:cBhvr>
                                        <p:cTn id="31" dur="500"/>
                                        <p:tgtEl>
                                          <p:spTgt spid="6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1"/>
                                          </p:stCondLst>
                                        </p:cTn>
                                        <p:tgtEl>
                                          <p:spTgt spid="62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17"/>
                                        </p:tgtEl>
                                        <p:attrNameLst>
                                          <p:attrName>style.visibility</p:attrName>
                                        </p:attrNameLst>
                                      </p:cBhvr>
                                      <p:to>
                                        <p:strVal val="visible"/>
                                      </p:to>
                                    </p:set>
                                    <p:animEffect transition="in" filter="fade">
                                      <p:cBhvr>
                                        <p:cTn id="40" dur="500"/>
                                        <p:tgtEl>
                                          <p:spTgt spid="6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18"/>
                                        </p:tgtEl>
                                        <p:attrNameLst>
                                          <p:attrName>style.visibility</p:attrName>
                                        </p:attrNameLst>
                                      </p:cBhvr>
                                      <p:to>
                                        <p:strVal val="visible"/>
                                      </p:to>
                                    </p:set>
                                    <p:animEffect transition="in" filter="fade">
                                      <p:cBhvr>
                                        <p:cTn id="45" dur="500"/>
                                        <p:tgtEl>
                                          <p:spTgt spid="6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23"/>
                                        </p:tgtEl>
                                        <p:attrNameLst>
                                          <p:attrName>style.visibility</p:attrName>
                                        </p:attrNameLst>
                                      </p:cBhvr>
                                      <p:to>
                                        <p:strVal val="visible"/>
                                      </p:to>
                                    </p:set>
                                    <p:animEffect transition="in" filter="fade">
                                      <p:cBhvr>
                                        <p:cTn id="50" dur="500"/>
                                        <p:tgtEl>
                                          <p:spTgt spid="6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25"/>
                                        </p:tgtEl>
                                        <p:attrNameLst>
                                          <p:attrName>style.visibility</p:attrName>
                                        </p:attrNameLst>
                                      </p:cBhvr>
                                      <p:to>
                                        <p:strVal val="visible"/>
                                      </p:to>
                                    </p:set>
                                    <p:animEffect transition="in" filter="fade">
                                      <p:cBhvr>
                                        <p:cTn id="55" dur="500"/>
                                        <p:tgtEl>
                                          <p:spTgt spid="62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24"/>
                                        </p:tgtEl>
                                        <p:attrNameLst>
                                          <p:attrName>style.visibility</p:attrName>
                                        </p:attrNameLst>
                                      </p:cBhvr>
                                      <p:to>
                                        <p:strVal val="visible"/>
                                      </p:to>
                                    </p:set>
                                    <p:animEffect transition="in" filter="fade">
                                      <p:cBhvr>
                                        <p:cTn id="60" dur="500"/>
                                        <p:tgtEl>
                                          <p:spTgt spid="6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26"/>
                                        </p:tgtEl>
                                        <p:attrNameLst>
                                          <p:attrName>style.visibility</p:attrName>
                                        </p:attrNameLst>
                                      </p:cBhvr>
                                      <p:to>
                                        <p:strVal val="visible"/>
                                      </p:to>
                                    </p:set>
                                    <p:animEffect transition="in" filter="fade">
                                      <p:cBhvr>
                                        <p:cTn id="65" dur="500"/>
                                        <p:tgtEl>
                                          <p:spTgt spid="6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28"/>
                                        </p:tgtEl>
                                        <p:attrNameLst>
                                          <p:attrName>style.visibility</p:attrName>
                                        </p:attrNameLst>
                                      </p:cBhvr>
                                      <p:to>
                                        <p:strVal val="visible"/>
                                      </p:to>
                                    </p:set>
                                    <p:animEffect transition="in" filter="fade">
                                      <p:cBhvr>
                                        <p:cTn id="70" dur="500"/>
                                        <p:tgtEl>
                                          <p:spTgt spid="6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627"/>
                                        </p:tgtEl>
                                        <p:attrNameLst>
                                          <p:attrName>style.visibility</p:attrName>
                                        </p:attrNameLst>
                                      </p:cBhvr>
                                      <p:to>
                                        <p:strVal val="visible"/>
                                      </p:to>
                                    </p:set>
                                    <p:animEffect transition="in" filter="fade">
                                      <p:cBhvr>
                                        <p:cTn id="75" dur="500"/>
                                        <p:tgtEl>
                                          <p:spTgt spid="62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29"/>
                                        </p:tgtEl>
                                        <p:attrNameLst>
                                          <p:attrName>style.visibility</p:attrName>
                                        </p:attrNameLst>
                                      </p:cBhvr>
                                      <p:to>
                                        <p:strVal val="visible"/>
                                      </p:to>
                                    </p:set>
                                    <p:animEffect transition="in" filter="fade">
                                      <p:cBhvr>
                                        <p:cTn id="80" dur="500"/>
                                        <p:tgtEl>
                                          <p:spTgt spid="62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31"/>
                                        </p:tgtEl>
                                        <p:attrNameLst>
                                          <p:attrName>style.visibility</p:attrName>
                                        </p:attrNameLst>
                                      </p:cBhvr>
                                      <p:to>
                                        <p:strVal val="visible"/>
                                      </p:to>
                                    </p:set>
                                    <p:animEffect transition="in" filter="fade">
                                      <p:cBhvr>
                                        <p:cTn id="85" dur="500"/>
                                        <p:tgtEl>
                                          <p:spTgt spid="63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30"/>
                                        </p:tgtEl>
                                        <p:attrNameLst>
                                          <p:attrName>style.visibility</p:attrName>
                                        </p:attrNameLst>
                                      </p:cBhvr>
                                      <p:to>
                                        <p:strVal val="visible"/>
                                      </p:to>
                                    </p:set>
                                    <p:animEffect transition="in" filter="fade">
                                      <p:cBhvr>
                                        <p:cTn id="90" dur="500"/>
                                        <p:tgtEl>
                                          <p:spTgt spid="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4"/>
          <p:cNvSpPr txBox="1">
            <a:spLocks noGrp="1"/>
          </p:cNvSpPr>
          <p:nvPr>
            <p:ph type="title"/>
          </p:nvPr>
        </p:nvSpPr>
        <p:spPr>
          <a:xfrm>
            <a:off x="76200" y="66471"/>
            <a:ext cx="6934200" cy="52322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chemeClr val="dk1"/>
              </a:buClr>
              <a:buSzPts val="2800"/>
              <a:buFont typeface="Calibri"/>
              <a:buNone/>
            </a:pPr>
            <a:r>
              <a:rPr lang="en-US" sz="2800" b="1" i="1"/>
              <a:t>How to determine Advance &amp; Transfer? (3/6)</a:t>
            </a:r>
            <a:endParaRPr/>
          </a:p>
        </p:txBody>
      </p:sp>
      <p:sp>
        <p:nvSpPr>
          <p:cNvPr id="638" name="Google Shape;638;p14"/>
          <p:cNvSpPr txBox="1"/>
          <p:nvPr/>
        </p:nvSpPr>
        <p:spPr>
          <a:xfrm>
            <a:off x="8610600" y="6477000"/>
            <a:ext cx="449263" cy="34131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000000"/>
              </a:buClr>
              <a:buSzPts val="1200"/>
              <a:buFont typeface="Calibri"/>
              <a:buNone/>
            </a:pPr>
            <a:fld id="{00000000-1234-1234-1234-123412341234}" type="slidenum">
              <a:rPr lang="en-US" sz="1200" b="1" i="0" u="none" strike="noStrike" cap="none">
                <a:solidFill>
                  <a:srgbClr val="000000"/>
                </a:solidFill>
                <a:latin typeface="Calibri"/>
                <a:ea typeface="Calibri"/>
                <a:cs typeface="Calibri"/>
                <a:sym typeface="Calibri"/>
              </a:rPr>
              <a:t>16</a:t>
            </a:fld>
            <a:endParaRPr sz="1200" b="1" i="0" u="none" strike="noStrike" cap="none">
              <a:solidFill>
                <a:srgbClr val="000000"/>
              </a:solidFill>
              <a:latin typeface="Calibri"/>
              <a:ea typeface="Calibri"/>
              <a:cs typeface="Calibri"/>
              <a:sym typeface="Calibri"/>
            </a:endParaRPr>
          </a:p>
        </p:txBody>
      </p:sp>
      <p:sp>
        <p:nvSpPr>
          <p:cNvPr id="639" name="Google Shape;639;p14"/>
          <p:cNvSpPr txBox="1"/>
          <p:nvPr/>
        </p:nvSpPr>
        <p:spPr>
          <a:xfrm>
            <a:off x="228600" y="841145"/>
            <a:ext cx="8534400" cy="830997"/>
          </a:xfrm>
          <a:prstGeom prst="rect">
            <a:avLst/>
          </a:prstGeom>
          <a:solidFill>
            <a:srgbClr val="FFFFCC"/>
          </a:solidFill>
          <a:ln>
            <a:noFill/>
          </a:ln>
        </p:spPr>
        <p:txBody>
          <a:bodyPr spcFirstLastPara="1" wrap="square" lIns="91425" tIns="45700" rIns="91425" bIns="45700" anchor="t" anchorCtr="0">
            <a:spAutoFit/>
          </a:bodyPr>
          <a:lstStyle/>
          <a:p>
            <a:pPr marL="290513" marR="0" lvl="0" indent="-29051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Q1:  What are Advance and Transfer if you turn at 15kts with standard rudder from 090°T to 137°T?</a:t>
            </a:r>
            <a:endParaRPr sz="1400" b="0" i="0" u="none" strike="noStrike" cap="none">
              <a:solidFill>
                <a:srgbClr val="000000"/>
              </a:solidFill>
              <a:latin typeface="Arial"/>
              <a:ea typeface="Arial"/>
              <a:cs typeface="Arial"/>
              <a:sym typeface="Arial"/>
            </a:endParaRPr>
          </a:p>
        </p:txBody>
      </p:sp>
      <p:sp>
        <p:nvSpPr>
          <p:cNvPr id="640" name="Google Shape;640;p14"/>
          <p:cNvSpPr txBox="1"/>
          <p:nvPr/>
        </p:nvSpPr>
        <p:spPr>
          <a:xfrm>
            <a:off x="814603" y="1740877"/>
            <a:ext cx="81769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3) Determine </a:t>
            </a:r>
            <a:r>
              <a:rPr lang="en-US" sz="1800" b="1" i="1" u="none" strike="noStrike" cap="none">
                <a:solidFill>
                  <a:srgbClr val="FF0000"/>
                </a:solidFill>
                <a:latin typeface="Calibri"/>
                <a:ea typeface="Calibri"/>
                <a:cs typeface="Calibri"/>
                <a:sym typeface="Calibri"/>
              </a:rPr>
              <a:t>Advance</a:t>
            </a:r>
            <a:r>
              <a:rPr lang="en-US" sz="1800" b="0" i="1" u="none" strike="noStrike" cap="none">
                <a:solidFill>
                  <a:srgbClr val="000000"/>
                </a:solidFill>
                <a:latin typeface="Calibri"/>
                <a:ea typeface="Calibri"/>
                <a:cs typeface="Calibri"/>
                <a:sym typeface="Calibri"/>
              </a:rPr>
              <a:t> for 47° turn.</a:t>
            </a:r>
            <a:endParaRPr sz="1400" b="0" i="0" u="none" strike="noStrike" cap="none">
              <a:solidFill>
                <a:srgbClr val="000000"/>
              </a:solidFill>
              <a:latin typeface="Arial"/>
              <a:ea typeface="Arial"/>
              <a:cs typeface="Arial"/>
              <a:sym typeface="Arial"/>
            </a:endParaRPr>
          </a:p>
        </p:txBody>
      </p:sp>
      <p:sp>
        <p:nvSpPr>
          <p:cNvPr id="641" name="Google Shape;641;p14"/>
          <p:cNvSpPr txBox="1"/>
          <p:nvPr/>
        </p:nvSpPr>
        <p:spPr>
          <a:xfrm>
            <a:off x="1686079" y="2057400"/>
            <a:ext cx="6848321" cy="830997"/>
          </a:xfrm>
          <a:prstGeom prst="rect">
            <a:avLst/>
          </a:prstGeom>
          <a:noFill/>
          <a:ln>
            <a:noFill/>
          </a:ln>
        </p:spPr>
        <p:txBody>
          <a:bodyPr spcFirstLastPara="1" wrap="square" lIns="91425" tIns="45700" rIns="91425" bIns="45700" anchor="t" anchorCtr="0">
            <a:spAutoFit/>
          </a:bodyPr>
          <a:lstStyle/>
          <a:p>
            <a:pPr marL="93663" marR="0" lvl="0" indent="-9366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535 + (587 – 535 ) / (50 – 45)*2  = 535 + 10.4*2 </a:t>
            </a:r>
            <a:br>
              <a:rPr lang="en-US" sz="2400" b="0" i="1" u="none" strike="noStrike" cap="none">
                <a:solidFill>
                  <a:srgbClr val="000000"/>
                </a:solidFill>
                <a:latin typeface="Calibri"/>
                <a:ea typeface="Calibri"/>
                <a:cs typeface="Calibri"/>
                <a:sym typeface="Calibri"/>
              </a:rPr>
            </a:br>
            <a:r>
              <a:rPr lang="en-US" sz="2400" b="0" i="1" u="none" strike="noStrike" cap="none">
                <a:solidFill>
                  <a:srgbClr val="000000"/>
                </a:solidFill>
                <a:latin typeface="Calibri"/>
                <a:ea typeface="Calibri"/>
                <a:cs typeface="Calibri"/>
                <a:sym typeface="Calibri"/>
              </a:rPr>
              <a:t>                                                         = </a:t>
            </a:r>
            <a:r>
              <a:rPr lang="en-US" sz="2400" b="1" i="1" u="none" strike="noStrike" cap="none">
                <a:solidFill>
                  <a:srgbClr val="FF0000"/>
                </a:solidFill>
                <a:latin typeface="Calibri"/>
                <a:ea typeface="Calibri"/>
                <a:cs typeface="Calibri"/>
                <a:sym typeface="Calibri"/>
              </a:rPr>
              <a:t>555.8 (yds)</a:t>
            </a:r>
            <a:endParaRPr sz="1400" b="0" i="0" u="none" strike="noStrike" cap="none">
              <a:solidFill>
                <a:srgbClr val="000000"/>
              </a:solidFill>
              <a:latin typeface="Arial"/>
              <a:ea typeface="Arial"/>
              <a:cs typeface="Arial"/>
              <a:sym typeface="Arial"/>
            </a:endParaRPr>
          </a:p>
        </p:txBody>
      </p:sp>
      <p:sp>
        <p:nvSpPr>
          <p:cNvPr id="642" name="Google Shape;642;p14"/>
          <p:cNvSpPr txBox="1"/>
          <p:nvPr/>
        </p:nvSpPr>
        <p:spPr>
          <a:xfrm>
            <a:off x="814603" y="3195880"/>
            <a:ext cx="81769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4) Determine </a:t>
            </a:r>
            <a:r>
              <a:rPr lang="en-US" sz="1800" b="1" i="1" u="none" strike="noStrike" cap="none">
                <a:solidFill>
                  <a:srgbClr val="FF0000"/>
                </a:solidFill>
                <a:latin typeface="Calibri"/>
                <a:ea typeface="Calibri"/>
                <a:cs typeface="Calibri"/>
                <a:sym typeface="Calibri"/>
              </a:rPr>
              <a:t>Transfer</a:t>
            </a:r>
            <a:r>
              <a:rPr lang="en-US" sz="1800" b="0" i="1" u="none" strike="noStrike" cap="none">
                <a:solidFill>
                  <a:srgbClr val="000000"/>
                </a:solidFill>
                <a:latin typeface="Calibri"/>
                <a:ea typeface="Calibri"/>
                <a:cs typeface="Calibri"/>
                <a:sym typeface="Calibri"/>
              </a:rPr>
              <a:t> for 47° turn in same way as for Advance.</a:t>
            </a:r>
            <a:endParaRPr sz="1400" b="0" i="0" u="none" strike="noStrike" cap="none">
              <a:solidFill>
                <a:srgbClr val="000000"/>
              </a:solidFill>
              <a:latin typeface="Arial"/>
              <a:ea typeface="Arial"/>
              <a:cs typeface="Arial"/>
              <a:sym typeface="Arial"/>
            </a:endParaRPr>
          </a:p>
        </p:txBody>
      </p:sp>
      <p:sp>
        <p:nvSpPr>
          <p:cNvPr id="643" name="Google Shape;643;p14"/>
          <p:cNvSpPr txBox="1"/>
          <p:nvPr/>
        </p:nvSpPr>
        <p:spPr>
          <a:xfrm>
            <a:off x="1686079" y="3512403"/>
            <a:ext cx="5785412" cy="830997"/>
          </a:xfrm>
          <a:prstGeom prst="rect">
            <a:avLst/>
          </a:prstGeom>
          <a:noFill/>
          <a:ln>
            <a:noFill/>
          </a:ln>
        </p:spPr>
        <p:txBody>
          <a:bodyPr spcFirstLastPara="1" wrap="square" lIns="91425" tIns="45700" rIns="91425" bIns="45700" anchor="t" anchorCtr="0">
            <a:spAutoFit/>
          </a:bodyPr>
          <a:lstStyle/>
          <a:p>
            <a:pPr marL="93663" marR="0" lvl="0" indent="-9366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145 + (170 – 145) / (50-45)*2   =  145 + 5*2</a:t>
            </a:r>
            <a:endParaRPr sz="2400" b="0" i="1" u="none" strike="noStrike" cap="none">
              <a:solidFill>
                <a:srgbClr val="000000"/>
              </a:solidFill>
              <a:latin typeface="Calibri"/>
              <a:ea typeface="Calibri"/>
              <a:cs typeface="Calibri"/>
              <a:sym typeface="Calibri"/>
            </a:endParaRPr>
          </a:p>
          <a:p>
            <a:pPr marL="93663" marR="0" lvl="0" indent="-9366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			                             =  </a:t>
            </a:r>
            <a:r>
              <a:rPr lang="en-US" sz="2400" b="1" i="1" u="none" strike="noStrike" cap="none">
                <a:solidFill>
                  <a:srgbClr val="FF0000"/>
                </a:solidFill>
                <a:latin typeface="Calibri"/>
                <a:ea typeface="Calibri"/>
                <a:cs typeface="Calibri"/>
                <a:sym typeface="Calibri"/>
              </a:rPr>
              <a:t>155 (yds)</a:t>
            </a:r>
            <a:endParaRPr sz="1400" b="0" i="0" u="none" strike="noStrike" cap="none">
              <a:solidFill>
                <a:srgbClr val="000000"/>
              </a:solidFill>
              <a:latin typeface="Arial"/>
              <a:ea typeface="Arial"/>
              <a:cs typeface="Arial"/>
              <a:sym typeface="Arial"/>
            </a:endParaRPr>
          </a:p>
        </p:txBody>
      </p:sp>
      <p:graphicFrame>
        <p:nvGraphicFramePr>
          <p:cNvPr id="644" name="Google Shape;644;p14"/>
          <p:cNvGraphicFramePr/>
          <p:nvPr/>
        </p:nvGraphicFramePr>
        <p:xfrm>
          <a:off x="134339" y="4457881"/>
          <a:ext cx="8846300" cy="2095315"/>
        </p:xfrm>
        <a:graphic>
          <a:graphicData uri="http://schemas.openxmlformats.org/drawingml/2006/table">
            <a:tbl>
              <a:tblPr>
                <a:noFill/>
              </a:tblPr>
              <a:tblGrid>
                <a:gridCol w="631225">
                  <a:extLst>
                    <a:ext uri="{9D8B030D-6E8A-4147-A177-3AD203B41FA5}">
                      <a16:colId xmlns:a16="http://schemas.microsoft.com/office/drawing/2014/main" val="20000"/>
                    </a:ext>
                  </a:extLst>
                </a:gridCol>
                <a:gridCol w="632750">
                  <a:extLst>
                    <a:ext uri="{9D8B030D-6E8A-4147-A177-3AD203B41FA5}">
                      <a16:colId xmlns:a16="http://schemas.microsoft.com/office/drawing/2014/main" val="20001"/>
                    </a:ext>
                  </a:extLst>
                </a:gridCol>
                <a:gridCol w="631225">
                  <a:extLst>
                    <a:ext uri="{9D8B030D-6E8A-4147-A177-3AD203B41FA5}">
                      <a16:colId xmlns:a16="http://schemas.microsoft.com/office/drawing/2014/main" val="20002"/>
                    </a:ext>
                  </a:extLst>
                </a:gridCol>
                <a:gridCol w="632750">
                  <a:extLst>
                    <a:ext uri="{9D8B030D-6E8A-4147-A177-3AD203B41FA5}">
                      <a16:colId xmlns:a16="http://schemas.microsoft.com/office/drawing/2014/main" val="20003"/>
                    </a:ext>
                  </a:extLst>
                </a:gridCol>
                <a:gridCol w="631225">
                  <a:extLst>
                    <a:ext uri="{9D8B030D-6E8A-4147-A177-3AD203B41FA5}">
                      <a16:colId xmlns:a16="http://schemas.microsoft.com/office/drawing/2014/main" val="20004"/>
                    </a:ext>
                  </a:extLst>
                </a:gridCol>
                <a:gridCol w="632750">
                  <a:extLst>
                    <a:ext uri="{9D8B030D-6E8A-4147-A177-3AD203B41FA5}">
                      <a16:colId xmlns:a16="http://schemas.microsoft.com/office/drawing/2014/main" val="20005"/>
                    </a:ext>
                  </a:extLst>
                </a:gridCol>
                <a:gridCol w="631225">
                  <a:extLst>
                    <a:ext uri="{9D8B030D-6E8A-4147-A177-3AD203B41FA5}">
                      <a16:colId xmlns:a16="http://schemas.microsoft.com/office/drawing/2014/main" val="20006"/>
                    </a:ext>
                  </a:extLst>
                </a:gridCol>
                <a:gridCol w="631225">
                  <a:extLst>
                    <a:ext uri="{9D8B030D-6E8A-4147-A177-3AD203B41FA5}">
                      <a16:colId xmlns:a16="http://schemas.microsoft.com/office/drawing/2014/main" val="20007"/>
                    </a:ext>
                  </a:extLst>
                </a:gridCol>
                <a:gridCol w="632750">
                  <a:extLst>
                    <a:ext uri="{9D8B030D-6E8A-4147-A177-3AD203B41FA5}">
                      <a16:colId xmlns:a16="http://schemas.microsoft.com/office/drawing/2014/main" val="20008"/>
                    </a:ext>
                  </a:extLst>
                </a:gridCol>
                <a:gridCol w="631225">
                  <a:extLst>
                    <a:ext uri="{9D8B030D-6E8A-4147-A177-3AD203B41FA5}">
                      <a16:colId xmlns:a16="http://schemas.microsoft.com/office/drawing/2014/main" val="20009"/>
                    </a:ext>
                  </a:extLst>
                </a:gridCol>
                <a:gridCol w="632750">
                  <a:extLst>
                    <a:ext uri="{9D8B030D-6E8A-4147-A177-3AD203B41FA5}">
                      <a16:colId xmlns:a16="http://schemas.microsoft.com/office/drawing/2014/main" val="20010"/>
                    </a:ext>
                  </a:extLst>
                </a:gridCol>
                <a:gridCol w="631225">
                  <a:extLst>
                    <a:ext uri="{9D8B030D-6E8A-4147-A177-3AD203B41FA5}">
                      <a16:colId xmlns:a16="http://schemas.microsoft.com/office/drawing/2014/main" val="20011"/>
                    </a:ext>
                  </a:extLst>
                </a:gridCol>
                <a:gridCol w="632750">
                  <a:extLst>
                    <a:ext uri="{9D8B030D-6E8A-4147-A177-3AD203B41FA5}">
                      <a16:colId xmlns:a16="http://schemas.microsoft.com/office/drawing/2014/main" val="20012"/>
                    </a:ext>
                  </a:extLst>
                </a:gridCol>
                <a:gridCol w="631225">
                  <a:extLst>
                    <a:ext uri="{9D8B030D-6E8A-4147-A177-3AD203B41FA5}">
                      <a16:colId xmlns:a16="http://schemas.microsoft.com/office/drawing/2014/main" val="20013"/>
                    </a:ext>
                  </a:extLst>
                </a:gridCol>
              </a:tblGrid>
              <a:tr h="67025">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SPEED</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RUDDER</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12">
                  <a:txBody>
                    <a:bodyPr/>
                    <a:lstStyle/>
                    <a:p>
                      <a:pPr marL="0" marR="0" lvl="0" indent="0" algn="ctr" rtl="0">
                        <a:lnSpc>
                          <a:spcPct val="100000"/>
                        </a:lnSpc>
                        <a:spcBef>
                          <a:spcPts val="0"/>
                        </a:spcBef>
                        <a:spcAft>
                          <a:spcPts val="0"/>
                        </a:spcAft>
                        <a:buClr>
                          <a:schemeClr val="dk1"/>
                        </a:buClr>
                        <a:buSzPts val="1100"/>
                        <a:buFont typeface="Calibri"/>
                        <a:buNone/>
                      </a:pPr>
                      <a:r>
                        <a:rPr lang="en-US" sz="1100" b="1" i="0" u="none" strike="noStrike" cap="none">
                          <a:solidFill>
                            <a:schemeClr val="dk1"/>
                          </a:solidFill>
                          <a:latin typeface="Calibri"/>
                          <a:ea typeface="Calibri"/>
                          <a:cs typeface="Calibri"/>
                          <a:sym typeface="Calibri"/>
                        </a:rPr>
                        <a:t> Angle of Turn from current to new course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9075">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451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543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594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632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446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502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392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246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286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645" name="Google Shape;645;p14"/>
          <p:cNvSpPr/>
          <p:nvPr/>
        </p:nvSpPr>
        <p:spPr>
          <a:xfrm>
            <a:off x="228600" y="5283201"/>
            <a:ext cx="457200"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46" name="Google Shape;646;p14"/>
          <p:cNvSpPr/>
          <p:nvPr/>
        </p:nvSpPr>
        <p:spPr>
          <a:xfrm>
            <a:off x="861646" y="5283201"/>
            <a:ext cx="457200"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47" name="Google Shape;647;p14"/>
          <p:cNvSpPr/>
          <p:nvPr/>
        </p:nvSpPr>
        <p:spPr>
          <a:xfrm>
            <a:off x="7221415" y="5283201"/>
            <a:ext cx="1008185"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48" name="Google Shape;648;p14"/>
          <p:cNvSpPr/>
          <p:nvPr/>
        </p:nvSpPr>
        <p:spPr>
          <a:xfrm>
            <a:off x="8763000" y="76200"/>
            <a:ext cx="217583" cy="217583"/>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49" name="Google Shape;649;p14"/>
          <p:cNvSpPr txBox="1"/>
          <p:nvPr/>
        </p:nvSpPr>
        <p:spPr>
          <a:xfrm>
            <a:off x="3142967" y="2450068"/>
            <a:ext cx="16576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Calibri"/>
              <a:buNone/>
            </a:pPr>
            <a:r>
              <a:rPr lang="en-US" sz="1800" b="0" i="0" u="none" strike="noStrike" cap="none">
                <a:solidFill>
                  <a:srgbClr val="FF0000"/>
                </a:solidFill>
                <a:latin typeface="Calibri"/>
                <a:ea typeface="Calibri"/>
                <a:cs typeface="Calibri"/>
                <a:sym typeface="Calibri"/>
              </a:rPr>
              <a:t>Advance per 1</a:t>
            </a:r>
            <a:r>
              <a:rPr lang="en-US" sz="1800" b="0" i="1" u="none" strike="noStrike" cap="none">
                <a:solidFill>
                  <a:srgbClr val="FF0000"/>
                </a:solidFill>
                <a:latin typeface="Calibri"/>
                <a:ea typeface="Calibri"/>
                <a:cs typeface="Calibri"/>
                <a:sym typeface="Calibri"/>
              </a:rPr>
              <a:t> °</a:t>
            </a:r>
            <a:endParaRPr sz="1800" b="0" i="0" u="none" strike="noStrike" cap="none">
              <a:solidFill>
                <a:srgbClr val="FF0000"/>
              </a:solidFill>
              <a:latin typeface="Calibri"/>
              <a:ea typeface="Calibri"/>
              <a:cs typeface="Calibri"/>
              <a:sym typeface="Calibri"/>
            </a:endParaRPr>
          </a:p>
        </p:txBody>
      </p:sp>
      <p:cxnSp>
        <p:nvCxnSpPr>
          <p:cNvPr id="650" name="Google Shape;650;p14"/>
          <p:cNvCxnSpPr/>
          <p:nvPr/>
        </p:nvCxnSpPr>
        <p:spPr>
          <a:xfrm>
            <a:off x="2590800" y="2514600"/>
            <a:ext cx="2667000" cy="0"/>
          </a:xfrm>
          <a:prstGeom prst="straightConnector1">
            <a:avLst/>
          </a:prstGeom>
          <a:noFill/>
          <a:ln w="28575" cap="flat" cmpd="dbl">
            <a:solidFill>
              <a:srgbClr val="FF0000"/>
            </a:solidFill>
            <a:prstDash val="solid"/>
            <a:round/>
            <a:headEnd type="none" w="sm" len="sm"/>
            <a:tailEnd type="none" w="sm" len="sm"/>
          </a:ln>
        </p:spPr>
      </p:cxnSp>
      <p:sp>
        <p:nvSpPr>
          <p:cNvPr id="651" name="Google Shape;651;p14"/>
          <p:cNvSpPr txBox="1"/>
          <p:nvPr/>
        </p:nvSpPr>
        <p:spPr>
          <a:xfrm>
            <a:off x="3066767" y="3897868"/>
            <a:ext cx="165763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Calibri"/>
              <a:buNone/>
            </a:pPr>
            <a:r>
              <a:rPr lang="en-US" sz="1800" b="0" i="0" u="none" strike="noStrike" cap="none">
                <a:solidFill>
                  <a:srgbClr val="FF0000"/>
                </a:solidFill>
                <a:latin typeface="Calibri"/>
                <a:ea typeface="Calibri"/>
                <a:cs typeface="Calibri"/>
                <a:sym typeface="Calibri"/>
              </a:rPr>
              <a:t>Transfer per 1</a:t>
            </a:r>
            <a:r>
              <a:rPr lang="en-US" sz="1800" b="0" i="1" u="none" strike="noStrike" cap="none">
                <a:solidFill>
                  <a:srgbClr val="FF0000"/>
                </a:solidFill>
                <a:latin typeface="Calibri"/>
                <a:ea typeface="Calibri"/>
                <a:cs typeface="Calibri"/>
                <a:sym typeface="Calibri"/>
              </a:rPr>
              <a:t> °</a:t>
            </a:r>
            <a:endParaRPr sz="1800" b="0" i="0" u="none" strike="noStrike" cap="none">
              <a:solidFill>
                <a:srgbClr val="FF0000"/>
              </a:solidFill>
              <a:latin typeface="Calibri"/>
              <a:ea typeface="Calibri"/>
              <a:cs typeface="Calibri"/>
              <a:sym typeface="Calibri"/>
            </a:endParaRPr>
          </a:p>
        </p:txBody>
      </p:sp>
      <p:cxnSp>
        <p:nvCxnSpPr>
          <p:cNvPr id="652" name="Google Shape;652;p14"/>
          <p:cNvCxnSpPr/>
          <p:nvPr/>
        </p:nvCxnSpPr>
        <p:spPr>
          <a:xfrm>
            <a:off x="2514600" y="3962400"/>
            <a:ext cx="2438400" cy="11668"/>
          </a:xfrm>
          <a:prstGeom prst="straightConnector1">
            <a:avLst/>
          </a:prstGeom>
          <a:noFill/>
          <a:ln w="28575" cap="flat" cmpd="dbl">
            <a:solidFill>
              <a:srgbClr val="FF00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0"/>
                                        </p:tgtEl>
                                        <p:attrNameLst>
                                          <p:attrName>style.visibility</p:attrName>
                                        </p:attrNameLst>
                                      </p:cBhvr>
                                      <p:to>
                                        <p:strVal val="visible"/>
                                      </p:to>
                                    </p:set>
                                    <p:animEffect transition="in" filter="fade">
                                      <p:cBhvr>
                                        <p:cTn id="7" dur="500"/>
                                        <p:tgtEl>
                                          <p:spTgt spid="6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1"/>
                                        </p:tgtEl>
                                        <p:attrNameLst>
                                          <p:attrName>style.visibility</p:attrName>
                                        </p:attrNameLst>
                                      </p:cBhvr>
                                      <p:to>
                                        <p:strVal val="visible"/>
                                      </p:to>
                                    </p:set>
                                    <p:animEffect transition="in" filter="fade">
                                      <p:cBhvr>
                                        <p:cTn id="12" dur="500"/>
                                        <p:tgtEl>
                                          <p:spTgt spid="6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2"/>
                                        </p:tgtEl>
                                        <p:attrNameLst>
                                          <p:attrName>style.visibility</p:attrName>
                                        </p:attrNameLst>
                                      </p:cBhvr>
                                      <p:to>
                                        <p:strVal val="visible"/>
                                      </p:to>
                                    </p:set>
                                    <p:animEffect transition="in" filter="fade">
                                      <p:cBhvr>
                                        <p:cTn id="17" dur="500"/>
                                        <p:tgtEl>
                                          <p:spTgt spid="6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3"/>
                                        </p:tgtEl>
                                        <p:attrNameLst>
                                          <p:attrName>style.visibility</p:attrName>
                                        </p:attrNameLst>
                                      </p:cBhvr>
                                      <p:to>
                                        <p:strVal val="visible"/>
                                      </p:to>
                                    </p:set>
                                    <p:animEffect transition="in" filter="fade">
                                      <p:cBhvr>
                                        <p:cTn id="22" dur="5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5"/>
          <p:cNvSpPr txBox="1">
            <a:spLocks noGrp="1"/>
          </p:cNvSpPr>
          <p:nvPr>
            <p:ph type="title"/>
          </p:nvPr>
        </p:nvSpPr>
        <p:spPr>
          <a:xfrm>
            <a:off x="76200" y="66471"/>
            <a:ext cx="6934200" cy="52322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chemeClr val="dk1"/>
              </a:buClr>
              <a:buSzPts val="2800"/>
              <a:buFont typeface="Calibri"/>
              <a:buNone/>
            </a:pPr>
            <a:r>
              <a:rPr lang="en-US" sz="2800" b="1" i="1"/>
              <a:t>How to determine Advance &amp; Transfer? (4/6)</a:t>
            </a:r>
            <a:endParaRPr/>
          </a:p>
        </p:txBody>
      </p:sp>
      <p:sp>
        <p:nvSpPr>
          <p:cNvPr id="659" name="Google Shape;659;p15"/>
          <p:cNvSpPr txBox="1"/>
          <p:nvPr/>
        </p:nvSpPr>
        <p:spPr>
          <a:xfrm>
            <a:off x="8610600" y="6477000"/>
            <a:ext cx="449263" cy="34131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000000"/>
              </a:buClr>
              <a:buSzPts val="1200"/>
              <a:buFont typeface="Calibri"/>
              <a:buNone/>
            </a:pPr>
            <a:fld id="{00000000-1234-1234-1234-123412341234}" type="slidenum">
              <a:rPr lang="en-US" sz="1200" b="1" i="0" u="none" strike="noStrike" cap="none">
                <a:solidFill>
                  <a:srgbClr val="000000"/>
                </a:solidFill>
                <a:latin typeface="Calibri"/>
                <a:ea typeface="Calibri"/>
                <a:cs typeface="Calibri"/>
                <a:sym typeface="Calibri"/>
              </a:rPr>
              <a:t>17</a:t>
            </a:fld>
            <a:endParaRPr sz="1200" b="1" i="0" u="none" strike="noStrike" cap="none">
              <a:solidFill>
                <a:srgbClr val="000000"/>
              </a:solidFill>
              <a:latin typeface="Calibri"/>
              <a:ea typeface="Calibri"/>
              <a:cs typeface="Calibri"/>
              <a:sym typeface="Calibri"/>
            </a:endParaRPr>
          </a:p>
        </p:txBody>
      </p:sp>
      <p:graphicFrame>
        <p:nvGraphicFramePr>
          <p:cNvPr id="660" name="Google Shape;660;p15"/>
          <p:cNvGraphicFramePr/>
          <p:nvPr/>
        </p:nvGraphicFramePr>
        <p:xfrm>
          <a:off x="134339" y="2330631"/>
          <a:ext cx="8846300" cy="4222565"/>
        </p:xfrm>
        <a:graphic>
          <a:graphicData uri="http://schemas.openxmlformats.org/drawingml/2006/table">
            <a:tbl>
              <a:tblPr>
                <a:noFill/>
              </a:tblPr>
              <a:tblGrid>
                <a:gridCol w="631225">
                  <a:extLst>
                    <a:ext uri="{9D8B030D-6E8A-4147-A177-3AD203B41FA5}">
                      <a16:colId xmlns:a16="http://schemas.microsoft.com/office/drawing/2014/main" val="20000"/>
                    </a:ext>
                  </a:extLst>
                </a:gridCol>
                <a:gridCol w="632750">
                  <a:extLst>
                    <a:ext uri="{9D8B030D-6E8A-4147-A177-3AD203B41FA5}">
                      <a16:colId xmlns:a16="http://schemas.microsoft.com/office/drawing/2014/main" val="20001"/>
                    </a:ext>
                  </a:extLst>
                </a:gridCol>
                <a:gridCol w="631225">
                  <a:extLst>
                    <a:ext uri="{9D8B030D-6E8A-4147-A177-3AD203B41FA5}">
                      <a16:colId xmlns:a16="http://schemas.microsoft.com/office/drawing/2014/main" val="20002"/>
                    </a:ext>
                  </a:extLst>
                </a:gridCol>
                <a:gridCol w="632750">
                  <a:extLst>
                    <a:ext uri="{9D8B030D-6E8A-4147-A177-3AD203B41FA5}">
                      <a16:colId xmlns:a16="http://schemas.microsoft.com/office/drawing/2014/main" val="20003"/>
                    </a:ext>
                  </a:extLst>
                </a:gridCol>
                <a:gridCol w="631225">
                  <a:extLst>
                    <a:ext uri="{9D8B030D-6E8A-4147-A177-3AD203B41FA5}">
                      <a16:colId xmlns:a16="http://schemas.microsoft.com/office/drawing/2014/main" val="20004"/>
                    </a:ext>
                  </a:extLst>
                </a:gridCol>
                <a:gridCol w="632750">
                  <a:extLst>
                    <a:ext uri="{9D8B030D-6E8A-4147-A177-3AD203B41FA5}">
                      <a16:colId xmlns:a16="http://schemas.microsoft.com/office/drawing/2014/main" val="20005"/>
                    </a:ext>
                  </a:extLst>
                </a:gridCol>
                <a:gridCol w="631225">
                  <a:extLst>
                    <a:ext uri="{9D8B030D-6E8A-4147-A177-3AD203B41FA5}">
                      <a16:colId xmlns:a16="http://schemas.microsoft.com/office/drawing/2014/main" val="20006"/>
                    </a:ext>
                  </a:extLst>
                </a:gridCol>
                <a:gridCol w="631225">
                  <a:extLst>
                    <a:ext uri="{9D8B030D-6E8A-4147-A177-3AD203B41FA5}">
                      <a16:colId xmlns:a16="http://schemas.microsoft.com/office/drawing/2014/main" val="20007"/>
                    </a:ext>
                  </a:extLst>
                </a:gridCol>
                <a:gridCol w="632750">
                  <a:extLst>
                    <a:ext uri="{9D8B030D-6E8A-4147-A177-3AD203B41FA5}">
                      <a16:colId xmlns:a16="http://schemas.microsoft.com/office/drawing/2014/main" val="20008"/>
                    </a:ext>
                  </a:extLst>
                </a:gridCol>
                <a:gridCol w="631225">
                  <a:extLst>
                    <a:ext uri="{9D8B030D-6E8A-4147-A177-3AD203B41FA5}">
                      <a16:colId xmlns:a16="http://schemas.microsoft.com/office/drawing/2014/main" val="20009"/>
                    </a:ext>
                  </a:extLst>
                </a:gridCol>
                <a:gridCol w="632750">
                  <a:extLst>
                    <a:ext uri="{9D8B030D-6E8A-4147-A177-3AD203B41FA5}">
                      <a16:colId xmlns:a16="http://schemas.microsoft.com/office/drawing/2014/main" val="20010"/>
                    </a:ext>
                  </a:extLst>
                </a:gridCol>
                <a:gridCol w="631225">
                  <a:extLst>
                    <a:ext uri="{9D8B030D-6E8A-4147-A177-3AD203B41FA5}">
                      <a16:colId xmlns:a16="http://schemas.microsoft.com/office/drawing/2014/main" val="20011"/>
                    </a:ext>
                  </a:extLst>
                </a:gridCol>
                <a:gridCol w="632750">
                  <a:extLst>
                    <a:ext uri="{9D8B030D-6E8A-4147-A177-3AD203B41FA5}">
                      <a16:colId xmlns:a16="http://schemas.microsoft.com/office/drawing/2014/main" val="20012"/>
                    </a:ext>
                  </a:extLst>
                </a:gridCol>
                <a:gridCol w="631225">
                  <a:extLst>
                    <a:ext uri="{9D8B030D-6E8A-4147-A177-3AD203B41FA5}">
                      <a16:colId xmlns:a16="http://schemas.microsoft.com/office/drawing/2014/main" val="20013"/>
                    </a:ext>
                  </a:extLst>
                </a:gridCol>
              </a:tblGrid>
              <a:tr h="67025">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SPEED</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RUDDER</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12">
                  <a:txBody>
                    <a:bodyPr/>
                    <a:lstStyle/>
                    <a:p>
                      <a:pPr marL="0" marR="0" lvl="0" indent="0" algn="ctr" rtl="0">
                        <a:lnSpc>
                          <a:spcPct val="100000"/>
                        </a:lnSpc>
                        <a:spcBef>
                          <a:spcPts val="0"/>
                        </a:spcBef>
                        <a:spcAft>
                          <a:spcPts val="0"/>
                        </a:spcAft>
                        <a:buClr>
                          <a:schemeClr val="dk1"/>
                        </a:buClr>
                        <a:buSzPts val="1100"/>
                        <a:buFont typeface="Calibri"/>
                        <a:buNone/>
                      </a:pPr>
                      <a:r>
                        <a:rPr lang="en-US" sz="1100" b="1" i="0" u="none" strike="noStrike" cap="none">
                          <a:solidFill>
                            <a:schemeClr val="dk1"/>
                          </a:solidFill>
                          <a:latin typeface="Calibri"/>
                          <a:ea typeface="Calibri"/>
                          <a:cs typeface="Calibri"/>
                          <a:sym typeface="Calibri"/>
                        </a:rPr>
                        <a:t> Angle of Turn from current to new course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9075">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657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524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659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470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527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661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422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567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614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654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559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607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647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130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551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601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639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194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451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543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594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632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6"/>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164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7"/>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308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357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400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446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502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535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587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8"/>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110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206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9"/>
                  </a:ext>
                </a:extLst>
              </a:tr>
            </a:tbl>
          </a:graphicData>
        </a:graphic>
      </p:graphicFrame>
      <p:sp>
        <p:nvSpPr>
          <p:cNvPr id="661" name="Google Shape;661;p15"/>
          <p:cNvSpPr txBox="1"/>
          <p:nvPr/>
        </p:nvSpPr>
        <p:spPr>
          <a:xfrm>
            <a:off x="228600" y="841145"/>
            <a:ext cx="8534400" cy="830997"/>
          </a:xfrm>
          <a:prstGeom prst="rect">
            <a:avLst/>
          </a:prstGeom>
          <a:solidFill>
            <a:srgbClr val="FFFFCC"/>
          </a:solidFill>
          <a:ln>
            <a:noFill/>
          </a:ln>
        </p:spPr>
        <p:txBody>
          <a:bodyPr spcFirstLastPara="1" wrap="square" lIns="91425" tIns="45700" rIns="91425" bIns="45700" anchor="t" anchorCtr="0">
            <a:spAutoFit/>
          </a:bodyPr>
          <a:lstStyle/>
          <a:p>
            <a:pPr marL="290513" marR="0" lvl="0" indent="-29051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Q2:  What are Advance and Transfer if you turn at 9kts with standard rudder from 090°T to 113°T?</a:t>
            </a:r>
            <a:endParaRPr sz="1400" b="0" i="0" u="none" strike="noStrike" cap="none">
              <a:solidFill>
                <a:srgbClr val="000000"/>
              </a:solidFill>
              <a:latin typeface="Arial"/>
              <a:ea typeface="Arial"/>
              <a:cs typeface="Arial"/>
              <a:sym typeface="Arial"/>
            </a:endParaRPr>
          </a:p>
        </p:txBody>
      </p:sp>
      <p:sp>
        <p:nvSpPr>
          <p:cNvPr id="662" name="Google Shape;662;p15"/>
          <p:cNvSpPr/>
          <p:nvPr/>
        </p:nvSpPr>
        <p:spPr>
          <a:xfrm>
            <a:off x="8915400" y="76200"/>
            <a:ext cx="140391" cy="140391"/>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6"/>
          <p:cNvSpPr txBox="1">
            <a:spLocks noGrp="1"/>
          </p:cNvSpPr>
          <p:nvPr>
            <p:ph type="title"/>
          </p:nvPr>
        </p:nvSpPr>
        <p:spPr>
          <a:xfrm>
            <a:off x="76200" y="66471"/>
            <a:ext cx="6934200" cy="52322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chemeClr val="dk1"/>
              </a:buClr>
              <a:buSzPts val="2800"/>
              <a:buFont typeface="Calibri"/>
              <a:buNone/>
            </a:pPr>
            <a:r>
              <a:rPr lang="en-US" sz="2800" b="1" i="1"/>
              <a:t>How to determine Advance &amp; Transfer? (5/6)</a:t>
            </a:r>
            <a:endParaRPr/>
          </a:p>
        </p:txBody>
      </p:sp>
      <p:sp>
        <p:nvSpPr>
          <p:cNvPr id="669" name="Google Shape;669;p16"/>
          <p:cNvSpPr txBox="1"/>
          <p:nvPr/>
        </p:nvSpPr>
        <p:spPr>
          <a:xfrm>
            <a:off x="8610600" y="6477000"/>
            <a:ext cx="449263" cy="34131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000000"/>
              </a:buClr>
              <a:buSzPts val="1200"/>
              <a:buFont typeface="Calibri"/>
              <a:buNone/>
            </a:pPr>
            <a:fld id="{00000000-1234-1234-1234-123412341234}" type="slidenum">
              <a:rPr lang="en-US" sz="1200" b="1" i="0" u="none" strike="noStrike" cap="none">
                <a:solidFill>
                  <a:srgbClr val="000000"/>
                </a:solidFill>
                <a:latin typeface="Calibri"/>
                <a:ea typeface="Calibri"/>
                <a:cs typeface="Calibri"/>
                <a:sym typeface="Calibri"/>
              </a:rPr>
              <a:t>18</a:t>
            </a:fld>
            <a:endParaRPr sz="1200" b="1" i="0" u="none" strike="noStrike" cap="none">
              <a:solidFill>
                <a:srgbClr val="000000"/>
              </a:solidFill>
              <a:latin typeface="Calibri"/>
              <a:ea typeface="Calibri"/>
              <a:cs typeface="Calibri"/>
              <a:sym typeface="Calibri"/>
            </a:endParaRPr>
          </a:p>
        </p:txBody>
      </p:sp>
      <p:sp>
        <p:nvSpPr>
          <p:cNvPr id="670" name="Google Shape;670;p16"/>
          <p:cNvSpPr txBox="1"/>
          <p:nvPr/>
        </p:nvSpPr>
        <p:spPr>
          <a:xfrm>
            <a:off x="228600" y="841145"/>
            <a:ext cx="8534400" cy="830997"/>
          </a:xfrm>
          <a:prstGeom prst="rect">
            <a:avLst/>
          </a:prstGeom>
          <a:solidFill>
            <a:srgbClr val="FFFFCC"/>
          </a:solidFill>
          <a:ln>
            <a:noFill/>
          </a:ln>
        </p:spPr>
        <p:txBody>
          <a:bodyPr spcFirstLastPara="1" wrap="square" lIns="91425" tIns="45700" rIns="91425" bIns="45700" anchor="t" anchorCtr="0">
            <a:spAutoFit/>
          </a:bodyPr>
          <a:lstStyle/>
          <a:p>
            <a:pPr marL="290513" marR="0" lvl="0" indent="-29051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Q2:  What are Advance and Transfer if you turn at 9kts with standard rudder from 090°T to 113°T?</a:t>
            </a:r>
            <a:endParaRPr sz="1400" b="0" i="0" u="none" strike="noStrike" cap="none">
              <a:solidFill>
                <a:srgbClr val="000000"/>
              </a:solidFill>
              <a:latin typeface="Arial"/>
              <a:ea typeface="Arial"/>
              <a:cs typeface="Arial"/>
              <a:sym typeface="Arial"/>
            </a:endParaRPr>
          </a:p>
        </p:txBody>
      </p:sp>
      <p:graphicFrame>
        <p:nvGraphicFramePr>
          <p:cNvPr id="671" name="Google Shape;671;p16"/>
          <p:cNvGraphicFramePr/>
          <p:nvPr/>
        </p:nvGraphicFramePr>
        <p:xfrm>
          <a:off x="134339" y="5105400"/>
          <a:ext cx="8846300" cy="818965"/>
        </p:xfrm>
        <a:graphic>
          <a:graphicData uri="http://schemas.openxmlformats.org/drawingml/2006/table">
            <a:tbl>
              <a:tblPr>
                <a:noFill/>
              </a:tblPr>
              <a:tblGrid>
                <a:gridCol w="631225">
                  <a:extLst>
                    <a:ext uri="{9D8B030D-6E8A-4147-A177-3AD203B41FA5}">
                      <a16:colId xmlns:a16="http://schemas.microsoft.com/office/drawing/2014/main" val="20000"/>
                    </a:ext>
                  </a:extLst>
                </a:gridCol>
                <a:gridCol w="632750">
                  <a:extLst>
                    <a:ext uri="{9D8B030D-6E8A-4147-A177-3AD203B41FA5}">
                      <a16:colId xmlns:a16="http://schemas.microsoft.com/office/drawing/2014/main" val="20001"/>
                    </a:ext>
                  </a:extLst>
                </a:gridCol>
                <a:gridCol w="631225">
                  <a:extLst>
                    <a:ext uri="{9D8B030D-6E8A-4147-A177-3AD203B41FA5}">
                      <a16:colId xmlns:a16="http://schemas.microsoft.com/office/drawing/2014/main" val="20002"/>
                    </a:ext>
                  </a:extLst>
                </a:gridCol>
                <a:gridCol w="632750">
                  <a:extLst>
                    <a:ext uri="{9D8B030D-6E8A-4147-A177-3AD203B41FA5}">
                      <a16:colId xmlns:a16="http://schemas.microsoft.com/office/drawing/2014/main" val="20003"/>
                    </a:ext>
                  </a:extLst>
                </a:gridCol>
                <a:gridCol w="631225">
                  <a:extLst>
                    <a:ext uri="{9D8B030D-6E8A-4147-A177-3AD203B41FA5}">
                      <a16:colId xmlns:a16="http://schemas.microsoft.com/office/drawing/2014/main" val="20004"/>
                    </a:ext>
                  </a:extLst>
                </a:gridCol>
                <a:gridCol w="632750">
                  <a:extLst>
                    <a:ext uri="{9D8B030D-6E8A-4147-A177-3AD203B41FA5}">
                      <a16:colId xmlns:a16="http://schemas.microsoft.com/office/drawing/2014/main" val="20005"/>
                    </a:ext>
                  </a:extLst>
                </a:gridCol>
                <a:gridCol w="631225">
                  <a:extLst>
                    <a:ext uri="{9D8B030D-6E8A-4147-A177-3AD203B41FA5}">
                      <a16:colId xmlns:a16="http://schemas.microsoft.com/office/drawing/2014/main" val="20006"/>
                    </a:ext>
                  </a:extLst>
                </a:gridCol>
                <a:gridCol w="631225">
                  <a:extLst>
                    <a:ext uri="{9D8B030D-6E8A-4147-A177-3AD203B41FA5}">
                      <a16:colId xmlns:a16="http://schemas.microsoft.com/office/drawing/2014/main" val="20007"/>
                    </a:ext>
                  </a:extLst>
                </a:gridCol>
                <a:gridCol w="632750">
                  <a:extLst>
                    <a:ext uri="{9D8B030D-6E8A-4147-A177-3AD203B41FA5}">
                      <a16:colId xmlns:a16="http://schemas.microsoft.com/office/drawing/2014/main" val="20008"/>
                    </a:ext>
                  </a:extLst>
                </a:gridCol>
                <a:gridCol w="631225">
                  <a:extLst>
                    <a:ext uri="{9D8B030D-6E8A-4147-A177-3AD203B41FA5}">
                      <a16:colId xmlns:a16="http://schemas.microsoft.com/office/drawing/2014/main" val="20009"/>
                    </a:ext>
                  </a:extLst>
                </a:gridCol>
                <a:gridCol w="632750">
                  <a:extLst>
                    <a:ext uri="{9D8B030D-6E8A-4147-A177-3AD203B41FA5}">
                      <a16:colId xmlns:a16="http://schemas.microsoft.com/office/drawing/2014/main" val="20010"/>
                    </a:ext>
                  </a:extLst>
                </a:gridCol>
                <a:gridCol w="631225">
                  <a:extLst>
                    <a:ext uri="{9D8B030D-6E8A-4147-A177-3AD203B41FA5}">
                      <a16:colId xmlns:a16="http://schemas.microsoft.com/office/drawing/2014/main" val="20011"/>
                    </a:ext>
                  </a:extLst>
                </a:gridCol>
                <a:gridCol w="632750">
                  <a:extLst>
                    <a:ext uri="{9D8B030D-6E8A-4147-A177-3AD203B41FA5}">
                      <a16:colId xmlns:a16="http://schemas.microsoft.com/office/drawing/2014/main" val="20012"/>
                    </a:ext>
                  </a:extLst>
                </a:gridCol>
                <a:gridCol w="631225">
                  <a:extLst>
                    <a:ext uri="{9D8B030D-6E8A-4147-A177-3AD203B41FA5}">
                      <a16:colId xmlns:a16="http://schemas.microsoft.com/office/drawing/2014/main" val="20013"/>
                    </a:ext>
                  </a:extLst>
                </a:gridCol>
              </a:tblGrid>
              <a:tr h="67025">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SPEED</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RUDDER</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12">
                  <a:txBody>
                    <a:bodyPr/>
                    <a:lstStyle/>
                    <a:p>
                      <a:pPr marL="0" marR="0" lvl="0" indent="0" algn="ctr" rtl="0">
                        <a:lnSpc>
                          <a:spcPct val="100000"/>
                        </a:lnSpc>
                        <a:spcBef>
                          <a:spcPts val="0"/>
                        </a:spcBef>
                        <a:spcAft>
                          <a:spcPts val="0"/>
                        </a:spcAft>
                        <a:buClr>
                          <a:schemeClr val="dk1"/>
                        </a:buClr>
                        <a:buSzPts val="1100"/>
                        <a:buFont typeface="Calibri"/>
                        <a:buNone/>
                      </a:pPr>
                      <a:r>
                        <a:rPr lang="en-US" sz="1100" b="1" i="0" u="none" strike="noStrike" cap="none">
                          <a:solidFill>
                            <a:schemeClr val="dk1"/>
                          </a:solidFill>
                          <a:latin typeface="Calibri"/>
                          <a:ea typeface="Calibri"/>
                          <a:cs typeface="Calibri"/>
                          <a:sym typeface="Calibri"/>
                        </a:rPr>
                        <a:t> Angle of Turn from current to new course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9075">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72" name="Google Shape;672;p16"/>
          <p:cNvSpPr/>
          <p:nvPr/>
        </p:nvSpPr>
        <p:spPr>
          <a:xfrm>
            <a:off x="228600" y="5496966"/>
            <a:ext cx="457200"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3" name="Google Shape;673;p16"/>
          <p:cNvSpPr/>
          <p:nvPr/>
        </p:nvSpPr>
        <p:spPr>
          <a:xfrm>
            <a:off x="861646" y="5496966"/>
            <a:ext cx="457200"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4" name="Google Shape;674;p16"/>
          <p:cNvSpPr/>
          <p:nvPr/>
        </p:nvSpPr>
        <p:spPr>
          <a:xfrm>
            <a:off x="4021015" y="5524500"/>
            <a:ext cx="1008185"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5" name="Google Shape;675;p16"/>
          <p:cNvSpPr txBox="1"/>
          <p:nvPr/>
        </p:nvSpPr>
        <p:spPr>
          <a:xfrm>
            <a:off x="814603" y="1740877"/>
            <a:ext cx="81769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1) Find your speed, rudder angle and Amount of Turn on the table.</a:t>
            </a:r>
            <a:endParaRPr sz="1400" b="0" i="0" u="none" strike="noStrike" cap="none">
              <a:solidFill>
                <a:srgbClr val="000000"/>
              </a:solidFill>
              <a:latin typeface="Arial"/>
              <a:ea typeface="Arial"/>
              <a:cs typeface="Arial"/>
              <a:sym typeface="Arial"/>
            </a:endParaRPr>
          </a:p>
        </p:txBody>
      </p:sp>
      <p:sp>
        <p:nvSpPr>
          <p:cNvPr id="676" name="Google Shape;676;p16"/>
          <p:cNvSpPr txBox="1"/>
          <p:nvPr/>
        </p:nvSpPr>
        <p:spPr>
          <a:xfrm>
            <a:off x="814603" y="2145323"/>
            <a:ext cx="81769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2) Advance and Transfer for 23° turn should be between the ones of 20° and 25°.</a:t>
            </a:r>
            <a:endParaRPr sz="1400" b="0" i="0" u="none" strike="noStrike" cap="none">
              <a:solidFill>
                <a:srgbClr val="000000"/>
              </a:solidFill>
              <a:latin typeface="Arial"/>
              <a:ea typeface="Arial"/>
              <a:cs typeface="Arial"/>
              <a:sym typeface="Arial"/>
            </a:endParaRPr>
          </a:p>
        </p:txBody>
      </p:sp>
      <p:sp>
        <p:nvSpPr>
          <p:cNvPr id="677" name="Google Shape;677;p16"/>
          <p:cNvSpPr txBox="1"/>
          <p:nvPr/>
        </p:nvSpPr>
        <p:spPr>
          <a:xfrm>
            <a:off x="1167606" y="2482394"/>
            <a:ext cx="76220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Advance:</a:t>
            </a:r>
            <a:endParaRPr sz="1400" b="0" i="0" u="none" strike="noStrike" cap="none">
              <a:solidFill>
                <a:srgbClr val="000000"/>
              </a:solidFill>
              <a:latin typeface="Arial"/>
              <a:ea typeface="Arial"/>
              <a:cs typeface="Arial"/>
              <a:sym typeface="Arial"/>
            </a:endParaRPr>
          </a:p>
        </p:txBody>
      </p:sp>
      <p:sp>
        <p:nvSpPr>
          <p:cNvPr id="678" name="Google Shape;678;p16"/>
          <p:cNvSpPr/>
          <p:nvPr/>
        </p:nvSpPr>
        <p:spPr>
          <a:xfrm>
            <a:off x="4368801" y="4360490"/>
            <a:ext cx="304800" cy="388101"/>
          </a:xfrm>
          <a:prstGeom prst="down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9" name="Google Shape;679;p16"/>
          <p:cNvSpPr txBox="1"/>
          <p:nvPr/>
        </p:nvSpPr>
        <p:spPr>
          <a:xfrm>
            <a:off x="4292601" y="4719935"/>
            <a:ext cx="812799" cy="461665"/>
          </a:xfrm>
          <a:prstGeom prst="rect">
            <a:avLst/>
          </a:prstGeom>
          <a:noFill/>
          <a:ln>
            <a:noFill/>
          </a:ln>
        </p:spPr>
        <p:txBody>
          <a:bodyPr spcFirstLastPara="1" wrap="square" lIns="91425" tIns="45700" rIns="91425" bIns="45700" anchor="t" anchorCtr="0">
            <a:spAutoFit/>
          </a:bodyPr>
          <a:lstStyle/>
          <a:p>
            <a:pPr marL="93663" marR="0" lvl="0" indent="-93663" algn="l" rtl="0">
              <a:lnSpc>
                <a:spcPct val="100000"/>
              </a:lnSpc>
              <a:spcBef>
                <a:spcPts val="0"/>
              </a:spcBef>
              <a:spcAft>
                <a:spcPts val="0"/>
              </a:spcAft>
              <a:buClr>
                <a:srgbClr val="FF0000"/>
              </a:buClr>
              <a:buSzPts val="2400"/>
              <a:buFont typeface="Calibri"/>
              <a:buNone/>
            </a:pPr>
            <a:r>
              <a:rPr lang="en-US" sz="2400" b="1" i="1" u="none" strike="noStrike" cap="none">
                <a:solidFill>
                  <a:srgbClr val="FF0000"/>
                </a:solidFill>
                <a:latin typeface="Calibri"/>
                <a:ea typeface="Calibri"/>
                <a:cs typeface="Calibri"/>
                <a:sym typeface="Calibri"/>
              </a:rPr>
              <a:t>23°</a:t>
            </a:r>
            <a:endParaRPr sz="2400" b="0" i="1" u="none" strike="noStrike" cap="none">
              <a:solidFill>
                <a:srgbClr val="000000"/>
              </a:solidFill>
              <a:latin typeface="Calibri"/>
              <a:ea typeface="Calibri"/>
              <a:cs typeface="Calibri"/>
              <a:sym typeface="Calibri"/>
            </a:endParaRPr>
          </a:p>
        </p:txBody>
      </p:sp>
      <p:sp>
        <p:nvSpPr>
          <p:cNvPr id="680" name="Google Shape;680;p16"/>
          <p:cNvSpPr txBox="1"/>
          <p:nvPr/>
        </p:nvSpPr>
        <p:spPr>
          <a:xfrm>
            <a:off x="3810000" y="3846145"/>
            <a:ext cx="2231292" cy="461665"/>
          </a:xfrm>
          <a:prstGeom prst="rect">
            <a:avLst/>
          </a:prstGeom>
          <a:noFill/>
          <a:ln>
            <a:noFill/>
          </a:ln>
        </p:spPr>
        <p:txBody>
          <a:bodyPr spcFirstLastPara="1" wrap="square" lIns="91425" tIns="45700" rIns="91425" bIns="45700" anchor="t" anchorCtr="0">
            <a:spAutoFit/>
          </a:bodyPr>
          <a:lstStyle/>
          <a:p>
            <a:pPr marL="93663" marR="0" lvl="0" indent="-93663" algn="l" rtl="0">
              <a:lnSpc>
                <a:spcPct val="100000"/>
              </a:lnSpc>
              <a:spcBef>
                <a:spcPts val="0"/>
              </a:spcBef>
              <a:spcAft>
                <a:spcPts val="0"/>
              </a:spcAft>
              <a:buClr>
                <a:srgbClr val="FF0000"/>
              </a:buClr>
              <a:buSzPts val="2400"/>
              <a:buFont typeface="Calibri"/>
              <a:buNone/>
            </a:pPr>
            <a:r>
              <a:rPr lang="en-US" sz="2400" b="1" i="1" u="none" strike="noStrike" cap="none">
                <a:solidFill>
                  <a:srgbClr val="FF0000"/>
                </a:solidFill>
                <a:latin typeface="Calibri"/>
                <a:ea typeface="Calibri"/>
                <a:cs typeface="Calibri"/>
                <a:sym typeface="Calibri"/>
              </a:rPr>
              <a:t>113°- 090°</a:t>
            </a:r>
            <a:endParaRPr sz="2400" b="0" i="1" u="none" strike="noStrike" cap="none">
              <a:solidFill>
                <a:srgbClr val="000000"/>
              </a:solidFill>
              <a:latin typeface="Calibri"/>
              <a:ea typeface="Calibri"/>
              <a:cs typeface="Calibri"/>
              <a:sym typeface="Calibri"/>
            </a:endParaRPr>
          </a:p>
        </p:txBody>
      </p:sp>
      <p:sp>
        <p:nvSpPr>
          <p:cNvPr id="681" name="Google Shape;681;p16"/>
          <p:cNvSpPr txBox="1"/>
          <p:nvPr/>
        </p:nvSpPr>
        <p:spPr>
          <a:xfrm>
            <a:off x="1293356" y="2457450"/>
            <a:ext cx="16022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                20°</a:t>
            </a:r>
            <a:endParaRPr sz="1800" b="0" i="1" u="none" strike="noStrike" cap="none">
              <a:solidFill>
                <a:srgbClr val="000000"/>
              </a:solidFill>
              <a:latin typeface="Calibri"/>
              <a:ea typeface="Calibri"/>
              <a:cs typeface="Calibri"/>
              <a:sym typeface="Calibri"/>
            </a:endParaRPr>
          </a:p>
        </p:txBody>
      </p:sp>
      <p:sp>
        <p:nvSpPr>
          <p:cNvPr id="682" name="Google Shape;682;p16"/>
          <p:cNvSpPr txBox="1"/>
          <p:nvPr/>
        </p:nvSpPr>
        <p:spPr>
          <a:xfrm>
            <a:off x="3409950" y="2470696"/>
            <a:ext cx="10668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Calibri"/>
              <a:buNone/>
            </a:pPr>
            <a:r>
              <a:rPr lang="en-US" sz="2000" b="1" i="1" u="none" strike="noStrike" cap="none">
                <a:solidFill>
                  <a:srgbClr val="FF0000"/>
                </a:solidFill>
                <a:latin typeface="Calibri"/>
                <a:ea typeface="Calibri"/>
                <a:cs typeface="Calibri"/>
                <a:sym typeface="Calibri"/>
              </a:rPr>
              <a:t>312</a:t>
            </a:r>
            <a:r>
              <a:rPr lang="en-US" sz="1800" b="0" i="1" u="none" strike="noStrike" cap="none">
                <a:solidFill>
                  <a:srgbClr val="000000"/>
                </a:solidFill>
                <a:latin typeface="Calibri"/>
                <a:ea typeface="Calibri"/>
                <a:cs typeface="Calibri"/>
                <a:sym typeface="Calibri"/>
              </a:rPr>
              <a:t>(yds)</a:t>
            </a:r>
            <a:endParaRPr sz="1400" b="0" i="0" u="none" strike="noStrike" cap="none">
              <a:solidFill>
                <a:srgbClr val="000000"/>
              </a:solidFill>
              <a:latin typeface="Arial"/>
              <a:ea typeface="Arial"/>
              <a:cs typeface="Arial"/>
              <a:sym typeface="Arial"/>
            </a:endParaRPr>
          </a:p>
        </p:txBody>
      </p:sp>
      <p:sp>
        <p:nvSpPr>
          <p:cNvPr id="683" name="Google Shape;683;p16"/>
          <p:cNvSpPr/>
          <p:nvPr/>
        </p:nvSpPr>
        <p:spPr>
          <a:xfrm rot="-5400000">
            <a:off x="2861051" y="2464283"/>
            <a:ext cx="304800" cy="388101"/>
          </a:xfrm>
          <a:prstGeom prst="downArrow">
            <a:avLst>
              <a:gd name="adj1" fmla="val 50000"/>
              <a:gd name="adj2" fmla="val 50000"/>
            </a:avLst>
          </a:prstGeom>
          <a:solidFill>
            <a:srgbClr val="A5A5A5"/>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84" name="Google Shape;684;p16"/>
          <p:cNvSpPr txBox="1"/>
          <p:nvPr/>
        </p:nvSpPr>
        <p:spPr>
          <a:xfrm>
            <a:off x="1293356" y="3387119"/>
            <a:ext cx="16022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                25°</a:t>
            </a:r>
            <a:endParaRPr sz="1800" b="0" i="1" u="none" strike="noStrike" cap="none">
              <a:solidFill>
                <a:srgbClr val="000000"/>
              </a:solidFill>
              <a:latin typeface="Calibri"/>
              <a:ea typeface="Calibri"/>
              <a:cs typeface="Calibri"/>
              <a:sym typeface="Calibri"/>
            </a:endParaRPr>
          </a:p>
        </p:txBody>
      </p:sp>
      <p:sp>
        <p:nvSpPr>
          <p:cNvPr id="685" name="Google Shape;685;p16"/>
          <p:cNvSpPr txBox="1"/>
          <p:nvPr/>
        </p:nvSpPr>
        <p:spPr>
          <a:xfrm>
            <a:off x="3409950" y="3400365"/>
            <a:ext cx="10668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Calibri"/>
              <a:buNone/>
            </a:pPr>
            <a:r>
              <a:rPr lang="en-US" sz="2000" b="1" i="1" u="none" strike="noStrike" cap="none">
                <a:solidFill>
                  <a:srgbClr val="FF0000"/>
                </a:solidFill>
                <a:latin typeface="Calibri"/>
                <a:ea typeface="Calibri"/>
                <a:cs typeface="Calibri"/>
                <a:sym typeface="Calibri"/>
              </a:rPr>
              <a:t>362</a:t>
            </a:r>
            <a:r>
              <a:rPr lang="en-US" sz="1800" b="0" i="1" u="none" strike="noStrike" cap="none">
                <a:solidFill>
                  <a:srgbClr val="000000"/>
                </a:solidFill>
                <a:latin typeface="Calibri"/>
                <a:ea typeface="Calibri"/>
                <a:cs typeface="Calibri"/>
                <a:sym typeface="Calibri"/>
              </a:rPr>
              <a:t>(yds)</a:t>
            </a:r>
            <a:endParaRPr sz="1400" b="0" i="0" u="none" strike="noStrike" cap="none">
              <a:solidFill>
                <a:srgbClr val="000000"/>
              </a:solidFill>
              <a:latin typeface="Arial"/>
              <a:ea typeface="Arial"/>
              <a:cs typeface="Arial"/>
              <a:sym typeface="Arial"/>
            </a:endParaRPr>
          </a:p>
        </p:txBody>
      </p:sp>
      <p:sp>
        <p:nvSpPr>
          <p:cNvPr id="686" name="Google Shape;686;p16"/>
          <p:cNvSpPr/>
          <p:nvPr/>
        </p:nvSpPr>
        <p:spPr>
          <a:xfrm rot="-5400000">
            <a:off x="2861051" y="3393952"/>
            <a:ext cx="304800" cy="388101"/>
          </a:xfrm>
          <a:prstGeom prst="downArrow">
            <a:avLst>
              <a:gd name="adj1" fmla="val 50000"/>
              <a:gd name="adj2" fmla="val 50000"/>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87" name="Google Shape;687;p16"/>
          <p:cNvSpPr txBox="1"/>
          <p:nvPr/>
        </p:nvSpPr>
        <p:spPr>
          <a:xfrm>
            <a:off x="1295400" y="2914650"/>
            <a:ext cx="1602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               </a:t>
            </a:r>
            <a:r>
              <a:rPr lang="en-US" sz="2400" b="1" i="1" u="none" strike="noStrike" cap="none">
                <a:solidFill>
                  <a:srgbClr val="FF0000"/>
                </a:solidFill>
                <a:latin typeface="Calibri"/>
                <a:ea typeface="Calibri"/>
                <a:cs typeface="Calibri"/>
                <a:sym typeface="Calibri"/>
              </a:rPr>
              <a:t>23°</a:t>
            </a:r>
            <a:endParaRPr sz="2400" b="1" i="1" u="none" strike="noStrike" cap="none">
              <a:solidFill>
                <a:srgbClr val="FF0000"/>
              </a:solidFill>
              <a:latin typeface="Calibri"/>
              <a:ea typeface="Calibri"/>
              <a:cs typeface="Calibri"/>
              <a:sym typeface="Calibri"/>
            </a:endParaRPr>
          </a:p>
        </p:txBody>
      </p:sp>
      <p:sp>
        <p:nvSpPr>
          <p:cNvPr id="688" name="Google Shape;688;p16"/>
          <p:cNvSpPr txBox="1"/>
          <p:nvPr/>
        </p:nvSpPr>
        <p:spPr>
          <a:xfrm>
            <a:off x="3411994" y="2927896"/>
            <a:ext cx="12362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Calibri"/>
              <a:buNone/>
            </a:pPr>
            <a:r>
              <a:rPr lang="en-US" sz="2000" b="1" i="1" u="none" strike="noStrike" cap="none">
                <a:solidFill>
                  <a:srgbClr val="FF0000"/>
                </a:solidFill>
                <a:latin typeface="Calibri"/>
                <a:ea typeface="Calibri"/>
                <a:cs typeface="Calibri"/>
                <a:sym typeface="Calibri"/>
              </a:rPr>
              <a:t> </a:t>
            </a:r>
            <a:r>
              <a:rPr lang="en-US" sz="2800" b="1" i="1" u="none" strike="noStrike" cap="none">
                <a:solidFill>
                  <a:srgbClr val="FF0000"/>
                </a:solidFill>
                <a:latin typeface="Calibri"/>
                <a:ea typeface="Calibri"/>
                <a:cs typeface="Calibri"/>
                <a:sym typeface="Calibri"/>
              </a:rPr>
              <a:t> ? </a:t>
            </a:r>
            <a:r>
              <a:rPr lang="en-US" sz="1800" b="0" i="1" u="none" strike="noStrike" cap="none">
                <a:solidFill>
                  <a:srgbClr val="000000"/>
                </a:solidFill>
                <a:latin typeface="Calibri"/>
                <a:ea typeface="Calibri"/>
                <a:cs typeface="Calibri"/>
                <a:sym typeface="Calibri"/>
              </a:rPr>
              <a:t>(yds)</a:t>
            </a:r>
            <a:endParaRPr sz="1400" b="0" i="0" u="none" strike="noStrike" cap="none">
              <a:solidFill>
                <a:srgbClr val="000000"/>
              </a:solidFill>
              <a:latin typeface="Arial"/>
              <a:ea typeface="Arial"/>
              <a:cs typeface="Arial"/>
              <a:sym typeface="Arial"/>
            </a:endParaRPr>
          </a:p>
        </p:txBody>
      </p:sp>
      <p:sp>
        <p:nvSpPr>
          <p:cNvPr id="689" name="Google Shape;689;p16"/>
          <p:cNvSpPr/>
          <p:nvPr/>
        </p:nvSpPr>
        <p:spPr>
          <a:xfrm rot="-5400000">
            <a:off x="2863095" y="2921483"/>
            <a:ext cx="304800" cy="388101"/>
          </a:xfrm>
          <a:prstGeom prst="downArrow">
            <a:avLst>
              <a:gd name="adj1" fmla="val 50000"/>
              <a:gd name="adj2" fmla="val 50000"/>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90" name="Google Shape;690;p16"/>
          <p:cNvSpPr/>
          <p:nvPr/>
        </p:nvSpPr>
        <p:spPr>
          <a:xfrm>
            <a:off x="8915400" y="76200"/>
            <a:ext cx="140391" cy="140391"/>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
                                        </p:tgtEl>
                                        <p:attrNameLst>
                                          <p:attrName>style.visibility</p:attrName>
                                        </p:attrNameLst>
                                      </p:cBhvr>
                                      <p:to>
                                        <p:strVal val="visible"/>
                                      </p:to>
                                    </p:set>
                                    <p:animEffect transition="in" filter="fade">
                                      <p:cBhvr>
                                        <p:cTn id="7" dur="500"/>
                                        <p:tgtEl>
                                          <p:spTgt spid="6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2"/>
                                        </p:tgtEl>
                                        <p:attrNameLst>
                                          <p:attrName>style.visibility</p:attrName>
                                        </p:attrNameLst>
                                      </p:cBhvr>
                                      <p:to>
                                        <p:strVal val="visible"/>
                                      </p:to>
                                    </p:set>
                                    <p:animEffect transition="in" filter="fade">
                                      <p:cBhvr>
                                        <p:cTn id="12" dur="500"/>
                                        <p:tgtEl>
                                          <p:spTgt spid="672"/>
                                        </p:tgtEl>
                                      </p:cBhvr>
                                    </p:animEffect>
                                  </p:childTnLst>
                                </p:cTn>
                              </p:par>
                              <p:par>
                                <p:cTn id="13" presetID="10" presetClass="entr" presetSubtype="0" fill="hold" nodeType="withEffect">
                                  <p:stCondLst>
                                    <p:cond delay="0"/>
                                  </p:stCondLst>
                                  <p:childTnLst>
                                    <p:set>
                                      <p:cBhvr>
                                        <p:cTn id="14" dur="1" fill="hold">
                                          <p:stCondLst>
                                            <p:cond delay="0"/>
                                          </p:stCondLst>
                                        </p:cTn>
                                        <p:tgtEl>
                                          <p:spTgt spid="673"/>
                                        </p:tgtEl>
                                        <p:attrNameLst>
                                          <p:attrName>style.visibility</p:attrName>
                                        </p:attrNameLst>
                                      </p:cBhvr>
                                      <p:to>
                                        <p:strVal val="visible"/>
                                      </p:to>
                                    </p:set>
                                    <p:animEffect transition="in" filter="fade">
                                      <p:cBhvr>
                                        <p:cTn id="15" dur="500"/>
                                        <p:tgtEl>
                                          <p:spTgt spid="6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80"/>
                                        </p:tgtEl>
                                        <p:attrNameLst>
                                          <p:attrName>style.visibility</p:attrName>
                                        </p:attrNameLst>
                                      </p:cBhvr>
                                      <p:to>
                                        <p:strVal val="visible"/>
                                      </p:to>
                                    </p:set>
                                    <p:animEffect transition="in" filter="fade">
                                      <p:cBhvr>
                                        <p:cTn id="20" dur="500"/>
                                        <p:tgtEl>
                                          <p:spTgt spid="68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74"/>
                                        </p:tgtEl>
                                        <p:attrNameLst>
                                          <p:attrName>style.visibility</p:attrName>
                                        </p:attrNameLst>
                                      </p:cBhvr>
                                      <p:to>
                                        <p:strVal val="visible"/>
                                      </p:to>
                                    </p:set>
                                    <p:animEffect transition="in" filter="fade">
                                      <p:cBhvr>
                                        <p:cTn id="25" dur="500"/>
                                        <p:tgtEl>
                                          <p:spTgt spid="674"/>
                                        </p:tgtEl>
                                      </p:cBhvr>
                                    </p:animEffect>
                                  </p:childTnLst>
                                </p:cTn>
                              </p:par>
                              <p:par>
                                <p:cTn id="26" presetID="10" presetClass="entr" presetSubtype="0" fill="hold" nodeType="withEffect">
                                  <p:stCondLst>
                                    <p:cond delay="0"/>
                                  </p:stCondLst>
                                  <p:childTnLst>
                                    <p:set>
                                      <p:cBhvr>
                                        <p:cTn id="27" dur="1" fill="hold">
                                          <p:stCondLst>
                                            <p:cond delay="0"/>
                                          </p:stCondLst>
                                        </p:cTn>
                                        <p:tgtEl>
                                          <p:spTgt spid="678"/>
                                        </p:tgtEl>
                                        <p:attrNameLst>
                                          <p:attrName>style.visibility</p:attrName>
                                        </p:attrNameLst>
                                      </p:cBhvr>
                                      <p:to>
                                        <p:strVal val="visible"/>
                                      </p:to>
                                    </p:set>
                                    <p:animEffect transition="in" filter="fade">
                                      <p:cBhvr>
                                        <p:cTn id="28" dur="500"/>
                                        <p:tgtEl>
                                          <p:spTgt spid="678"/>
                                        </p:tgtEl>
                                      </p:cBhvr>
                                    </p:animEffect>
                                  </p:childTnLst>
                                </p:cTn>
                              </p:par>
                              <p:par>
                                <p:cTn id="29" presetID="10" presetClass="entr" presetSubtype="0" fill="hold" nodeType="withEffect">
                                  <p:stCondLst>
                                    <p:cond delay="0"/>
                                  </p:stCondLst>
                                  <p:childTnLst>
                                    <p:set>
                                      <p:cBhvr>
                                        <p:cTn id="30" dur="1" fill="hold">
                                          <p:stCondLst>
                                            <p:cond delay="0"/>
                                          </p:stCondLst>
                                        </p:cTn>
                                        <p:tgtEl>
                                          <p:spTgt spid="679"/>
                                        </p:tgtEl>
                                        <p:attrNameLst>
                                          <p:attrName>style.visibility</p:attrName>
                                        </p:attrNameLst>
                                      </p:cBhvr>
                                      <p:to>
                                        <p:strVal val="visible"/>
                                      </p:to>
                                    </p:set>
                                    <p:animEffect transition="in" filter="fade">
                                      <p:cBhvr>
                                        <p:cTn id="31" dur="500"/>
                                        <p:tgtEl>
                                          <p:spTgt spid="67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1"/>
                                          </p:stCondLst>
                                        </p:cTn>
                                        <p:tgtEl>
                                          <p:spTgt spid="68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76"/>
                                        </p:tgtEl>
                                        <p:attrNameLst>
                                          <p:attrName>style.visibility</p:attrName>
                                        </p:attrNameLst>
                                      </p:cBhvr>
                                      <p:to>
                                        <p:strVal val="visible"/>
                                      </p:to>
                                    </p:set>
                                    <p:animEffect transition="in" filter="fade">
                                      <p:cBhvr>
                                        <p:cTn id="40" dur="500"/>
                                        <p:tgtEl>
                                          <p:spTgt spid="67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77"/>
                                        </p:tgtEl>
                                        <p:attrNameLst>
                                          <p:attrName>style.visibility</p:attrName>
                                        </p:attrNameLst>
                                      </p:cBhvr>
                                      <p:to>
                                        <p:strVal val="visible"/>
                                      </p:to>
                                    </p:set>
                                    <p:animEffect transition="in" filter="fade">
                                      <p:cBhvr>
                                        <p:cTn id="45" dur="500"/>
                                        <p:tgtEl>
                                          <p:spTgt spid="67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81"/>
                                        </p:tgtEl>
                                        <p:attrNameLst>
                                          <p:attrName>style.visibility</p:attrName>
                                        </p:attrNameLst>
                                      </p:cBhvr>
                                      <p:to>
                                        <p:strVal val="visible"/>
                                      </p:to>
                                    </p:set>
                                    <p:animEffect transition="in" filter="fade">
                                      <p:cBhvr>
                                        <p:cTn id="50" dur="500"/>
                                        <p:tgtEl>
                                          <p:spTgt spid="68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83"/>
                                        </p:tgtEl>
                                        <p:attrNameLst>
                                          <p:attrName>style.visibility</p:attrName>
                                        </p:attrNameLst>
                                      </p:cBhvr>
                                      <p:to>
                                        <p:strVal val="visible"/>
                                      </p:to>
                                    </p:set>
                                    <p:animEffect transition="in" filter="fade">
                                      <p:cBhvr>
                                        <p:cTn id="55" dur="500"/>
                                        <p:tgtEl>
                                          <p:spTgt spid="68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82"/>
                                        </p:tgtEl>
                                        <p:attrNameLst>
                                          <p:attrName>style.visibility</p:attrName>
                                        </p:attrNameLst>
                                      </p:cBhvr>
                                      <p:to>
                                        <p:strVal val="visible"/>
                                      </p:to>
                                    </p:set>
                                    <p:animEffect transition="in" filter="fade">
                                      <p:cBhvr>
                                        <p:cTn id="60" dur="500"/>
                                        <p:tgtEl>
                                          <p:spTgt spid="68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84"/>
                                        </p:tgtEl>
                                        <p:attrNameLst>
                                          <p:attrName>style.visibility</p:attrName>
                                        </p:attrNameLst>
                                      </p:cBhvr>
                                      <p:to>
                                        <p:strVal val="visible"/>
                                      </p:to>
                                    </p:set>
                                    <p:animEffect transition="in" filter="fade">
                                      <p:cBhvr>
                                        <p:cTn id="65" dur="500"/>
                                        <p:tgtEl>
                                          <p:spTgt spid="68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86"/>
                                        </p:tgtEl>
                                        <p:attrNameLst>
                                          <p:attrName>style.visibility</p:attrName>
                                        </p:attrNameLst>
                                      </p:cBhvr>
                                      <p:to>
                                        <p:strVal val="visible"/>
                                      </p:to>
                                    </p:set>
                                    <p:animEffect transition="in" filter="fade">
                                      <p:cBhvr>
                                        <p:cTn id="70" dur="500"/>
                                        <p:tgtEl>
                                          <p:spTgt spid="68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685"/>
                                        </p:tgtEl>
                                        <p:attrNameLst>
                                          <p:attrName>style.visibility</p:attrName>
                                        </p:attrNameLst>
                                      </p:cBhvr>
                                      <p:to>
                                        <p:strVal val="visible"/>
                                      </p:to>
                                    </p:set>
                                    <p:animEffect transition="in" filter="fade">
                                      <p:cBhvr>
                                        <p:cTn id="75" dur="500"/>
                                        <p:tgtEl>
                                          <p:spTgt spid="68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87"/>
                                        </p:tgtEl>
                                        <p:attrNameLst>
                                          <p:attrName>style.visibility</p:attrName>
                                        </p:attrNameLst>
                                      </p:cBhvr>
                                      <p:to>
                                        <p:strVal val="visible"/>
                                      </p:to>
                                    </p:set>
                                    <p:animEffect transition="in" filter="fade">
                                      <p:cBhvr>
                                        <p:cTn id="80" dur="500"/>
                                        <p:tgtEl>
                                          <p:spTgt spid="68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89"/>
                                        </p:tgtEl>
                                        <p:attrNameLst>
                                          <p:attrName>style.visibility</p:attrName>
                                        </p:attrNameLst>
                                      </p:cBhvr>
                                      <p:to>
                                        <p:strVal val="visible"/>
                                      </p:to>
                                    </p:set>
                                    <p:animEffect transition="in" filter="fade">
                                      <p:cBhvr>
                                        <p:cTn id="85" dur="500"/>
                                        <p:tgtEl>
                                          <p:spTgt spid="68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88"/>
                                        </p:tgtEl>
                                        <p:attrNameLst>
                                          <p:attrName>style.visibility</p:attrName>
                                        </p:attrNameLst>
                                      </p:cBhvr>
                                      <p:to>
                                        <p:strVal val="visible"/>
                                      </p:to>
                                    </p:set>
                                    <p:animEffect transition="in" filter="fade">
                                      <p:cBhvr>
                                        <p:cTn id="90" dur="500"/>
                                        <p:tgtEl>
                                          <p:spTgt spid="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7"/>
          <p:cNvSpPr txBox="1">
            <a:spLocks noGrp="1"/>
          </p:cNvSpPr>
          <p:nvPr>
            <p:ph type="title"/>
          </p:nvPr>
        </p:nvSpPr>
        <p:spPr>
          <a:xfrm>
            <a:off x="76200" y="66471"/>
            <a:ext cx="6934200" cy="523220"/>
          </a:xfrm>
          <a:prstGeom prst="rect">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chemeClr val="dk1"/>
              </a:buClr>
              <a:buSzPts val="2800"/>
              <a:buFont typeface="Calibri"/>
              <a:buNone/>
            </a:pPr>
            <a:r>
              <a:rPr lang="en-US" sz="2800" b="1" i="1"/>
              <a:t>How to determine Advance &amp; Transfer? (6/6)</a:t>
            </a:r>
            <a:endParaRPr/>
          </a:p>
        </p:txBody>
      </p:sp>
      <p:sp>
        <p:nvSpPr>
          <p:cNvPr id="697" name="Google Shape;697;p17"/>
          <p:cNvSpPr txBox="1"/>
          <p:nvPr/>
        </p:nvSpPr>
        <p:spPr>
          <a:xfrm>
            <a:off x="8610600" y="6477000"/>
            <a:ext cx="449263" cy="341313"/>
          </a:xfrm>
          <a:prstGeom prst="rect">
            <a:avLst/>
          </a:prstGeom>
          <a:noFill/>
          <a:ln>
            <a:noFill/>
          </a:ln>
        </p:spPr>
        <p:txBody>
          <a:bodyPr spcFirstLastPara="1" wrap="square" lIns="91425" tIns="45700" rIns="91425" bIns="45700" anchor="t" anchorCtr="0">
            <a:spAutoFit/>
          </a:bodyPr>
          <a:lstStyle/>
          <a:p>
            <a:pPr marL="0" marR="0" lvl="0" indent="0" algn="r" rtl="0">
              <a:lnSpc>
                <a:spcPct val="150000"/>
              </a:lnSpc>
              <a:spcBef>
                <a:spcPts val="0"/>
              </a:spcBef>
              <a:spcAft>
                <a:spcPts val="0"/>
              </a:spcAft>
              <a:buClr>
                <a:srgbClr val="000000"/>
              </a:buClr>
              <a:buSzPts val="1200"/>
              <a:buFont typeface="Calibri"/>
              <a:buNone/>
            </a:pPr>
            <a:fld id="{00000000-1234-1234-1234-123412341234}" type="slidenum">
              <a:rPr lang="en-US" sz="1200" b="1" i="0" u="none" strike="noStrike" cap="none">
                <a:solidFill>
                  <a:srgbClr val="000000"/>
                </a:solidFill>
                <a:latin typeface="Calibri"/>
                <a:ea typeface="Calibri"/>
                <a:cs typeface="Calibri"/>
                <a:sym typeface="Calibri"/>
              </a:rPr>
              <a:t>19</a:t>
            </a:fld>
            <a:endParaRPr sz="1200" b="1" i="0" u="none" strike="noStrike" cap="none">
              <a:solidFill>
                <a:srgbClr val="000000"/>
              </a:solidFill>
              <a:latin typeface="Calibri"/>
              <a:ea typeface="Calibri"/>
              <a:cs typeface="Calibri"/>
              <a:sym typeface="Calibri"/>
            </a:endParaRPr>
          </a:p>
        </p:txBody>
      </p:sp>
      <p:sp>
        <p:nvSpPr>
          <p:cNvPr id="698" name="Google Shape;698;p17"/>
          <p:cNvSpPr txBox="1"/>
          <p:nvPr/>
        </p:nvSpPr>
        <p:spPr>
          <a:xfrm>
            <a:off x="228600" y="841145"/>
            <a:ext cx="8534400" cy="830997"/>
          </a:xfrm>
          <a:prstGeom prst="rect">
            <a:avLst/>
          </a:prstGeom>
          <a:solidFill>
            <a:srgbClr val="FFFFCC"/>
          </a:solidFill>
          <a:ln>
            <a:noFill/>
          </a:ln>
        </p:spPr>
        <p:txBody>
          <a:bodyPr spcFirstLastPara="1" wrap="square" lIns="91425" tIns="45700" rIns="91425" bIns="45700" anchor="t" anchorCtr="0">
            <a:spAutoFit/>
          </a:bodyPr>
          <a:lstStyle/>
          <a:p>
            <a:pPr marL="290513" marR="0" lvl="0" indent="-29051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Q2:  What are Advance and Transfer if you turn at 9kts with standard rudder from 090°T to 113°T?</a:t>
            </a:r>
            <a:endParaRPr sz="1400" b="0" i="0" u="none" strike="noStrike" cap="none">
              <a:solidFill>
                <a:srgbClr val="000000"/>
              </a:solidFill>
              <a:latin typeface="Arial"/>
              <a:ea typeface="Arial"/>
              <a:cs typeface="Arial"/>
              <a:sym typeface="Arial"/>
            </a:endParaRPr>
          </a:p>
        </p:txBody>
      </p:sp>
      <p:sp>
        <p:nvSpPr>
          <p:cNvPr id="699" name="Google Shape;699;p17"/>
          <p:cNvSpPr txBox="1"/>
          <p:nvPr/>
        </p:nvSpPr>
        <p:spPr>
          <a:xfrm>
            <a:off x="814603" y="1740877"/>
            <a:ext cx="81769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3) Determine </a:t>
            </a:r>
            <a:r>
              <a:rPr lang="en-US" sz="1800" b="1" i="1" u="none" strike="noStrike" cap="none">
                <a:solidFill>
                  <a:srgbClr val="FF0000"/>
                </a:solidFill>
                <a:latin typeface="Calibri"/>
                <a:ea typeface="Calibri"/>
                <a:cs typeface="Calibri"/>
                <a:sym typeface="Calibri"/>
              </a:rPr>
              <a:t>Advance</a:t>
            </a:r>
            <a:r>
              <a:rPr lang="en-US" sz="1800" b="0" i="1" u="none" strike="noStrike" cap="none">
                <a:solidFill>
                  <a:srgbClr val="000000"/>
                </a:solidFill>
                <a:latin typeface="Calibri"/>
                <a:ea typeface="Calibri"/>
                <a:cs typeface="Calibri"/>
                <a:sym typeface="Calibri"/>
              </a:rPr>
              <a:t> for 23° turn.</a:t>
            </a:r>
            <a:endParaRPr sz="1400" b="0" i="0" u="none" strike="noStrike" cap="none">
              <a:solidFill>
                <a:srgbClr val="000000"/>
              </a:solidFill>
              <a:latin typeface="Arial"/>
              <a:ea typeface="Arial"/>
              <a:cs typeface="Arial"/>
              <a:sym typeface="Arial"/>
            </a:endParaRPr>
          </a:p>
        </p:txBody>
      </p:sp>
      <p:sp>
        <p:nvSpPr>
          <p:cNvPr id="700" name="Google Shape;700;p17"/>
          <p:cNvSpPr txBox="1"/>
          <p:nvPr/>
        </p:nvSpPr>
        <p:spPr>
          <a:xfrm>
            <a:off x="1686079" y="2110209"/>
            <a:ext cx="6543521" cy="461665"/>
          </a:xfrm>
          <a:prstGeom prst="rect">
            <a:avLst/>
          </a:prstGeom>
          <a:noFill/>
          <a:ln>
            <a:noFill/>
          </a:ln>
        </p:spPr>
        <p:txBody>
          <a:bodyPr spcFirstLastPara="1" wrap="square" lIns="91425" tIns="45700" rIns="91425" bIns="45700" anchor="t" anchorCtr="0">
            <a:spAutoFit/>
          </a:bodyPr>
          <a:lstStyle/>
          <a:p>
            <a:pPr marL="93663" marR="0" lvl="0" indent="-9366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312 + (362 – 312 ) / (25 – 20)*3  = 312 + 10*3 </a:t>
            </a:r>
            <a:endParaRPr sz="2400" b="1" i="1" u="none" strike="noStrike" cap="none">
              <a:solidFill>
                <a:srgbClr val="FF0000"/>
              </a:solidFill>
              <a:latin typeface="Calibri"/>
              <a:ea typeface="Calibri"/>
              <a:cs typeface="Calibri"/>
              <a:sym typeface="Calibri"/>
            </a:endParaRPr>
          </a:p>
        </p:txBody>
      </p:sp>
      <p:sp>
        <p:nvSpPr>
          <p:cNvPr id="701" name="Google Shape;701;p17"/>
          <p:cNvSpPr txBox="1"/>
          <p:nvPr/>
        </p:nvSpPr>
        <p:spPr>
          <a:xfrm>
            <a:off x="814603" y="3195880"/>
            <a:ext cx="81769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4) Determine </a:t>
            </a:r>
            <a:r>
              <a:rPr lang="en-US" sz="1800" b="1" i="1" u="none" strike="noStrike" cap="none">
                <a:solidFill>
                  <a:srgbClr val="FF0000"/>
                </a:solidFill>
                <a:latin typeface="Calibri"/>
                <a:ea typeface="Calibri"/>
                <a:cs typeface="Calibri"/>
                <a:sym typeface="Calibri"/>
              </a:rPr>
              <a:t>Transfer</a:t>
            </a:r>
            <a:r>
              <a:rPr lang="en-US" sz="1800" b="0" i="1" u="none" strike="noStrike" cap="none">
                <a:solidFill>
                  <a:srgbClr val="000000"/>
                </a:solidFill>
                <a:latin typeface="Calibri"/>
                <a:ea typeface="Calibri"/>
                <a:cs typeface="Calibri"/>
                <a:sym typeface="Calibri"/>
              </a:rPr>
              <a:t> for 23° turn in same way as for Advance.</a:t>
            </a:r>
            <a:endParaRPr sz="1400" b="0" i="0" u="none" strike="noStrike" cap="none">
              <a:solidFill>
                <a:srgbClr val="000000"/>
              </a:solidFill>
              <a:latin typeface="Arial"/>
              <a:ea typeface="Arial"/>
              <a:cs typeface="Arial"/>
              <a:sym typeface="Arial"/>
            </a:endParaRPr>
          </a:p>
        </p:txBody>
      </p:sp>
      <p:sp>
        <p:nvSpPr>
          <p:cNvPr id="702" name="Google Shape;702;p17"/>
          <p:cNvSpPr txBox="1"/>
          <p:nvPr/>
        </p:nvSpPr>
        <p:spPr>
          <a:xfrm>
            <a:off x="1686079" y="3512403"/>
            <a:ext cx="5527919" cy="461665"/>
          </a:xfrm>
          <a:prstGeom prst="rect">
            <a:avLst/>
          </a:prstGeom>
          <a:noFill/>
          <a:ln>
            <a:noFill/>
          </a:ln>
        </p:spPr>
        <p:txBody>
          <a:bodyPr spcFirstLastPara="1" wrap="square" lIns="91425" tIns="45700" rIns="91425" bIns="45700" anchor="t" anchorCtr="0">
            <a:spAutoFit/>
          </a:bodyPr>
          <a:lstStyle/>
          <a:p>
            <a:pPr marL="93663" marR="0" lvl="0" indent="-9366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14 + ( 24 – 14) / (25 – 20)*3      =  14 + 2*3</a:t>
            </a:r>
            <a:endParaRPr sz="1400" b="0" i="0" u="none" strike="noStrike" cap="none">
              <a:solidFill>
                <a:srgbClr val="000000"/>
              </a:solidFill>
              <a:latin typeface="Arial"/>
              <a:ea typeface="Arial"/>
              <a:cs typeface="Arial"/>
              <a:sym typeface="Arial"/>
            </a:endParaRPr>
          </a:p>
        </p:txBody>
      </p:sp>
      <p:graphicFrame>
        <p:nvGraphicFramePr>
          <p:cNvPr id="703" name="Google Shape;703;p17"/>
          <p:cNvGraphicFramePr/>
          <p:nvPr/>
        </p:nvGraphicFramePr>
        <p:xfrm>
          <a:off x="134339" y="4876800"/>
          <a:ext cx="8846300" cy="818965"/>
        </p:xfrm>
        <a:graphic>
          <a:graphicData uri="http://schemas.openxmlformats.org/drawingml/2006/table">
            <a:tbl>
              <a:tblPr>
                <a:noFill/>
              </a:tblPr>
              <a:tblGrid>
                <a:gridCol w="631225">
                  <a:extLst>
                    <a:ext uri="{9D8B030D-6E8A-4147-A177-3AD203B41FA5}">
                      <a16:colId xmlns:a16="http://schemas.microsoft.com/office/drawing/2014/main" val="20000"/>
                    </a:ext>
                  </a:extLst>
                </a:gridCol>
                <a:gridCol w="632750">
                  <a:extLst>
                    <a:ext uri="{9D8B030D-6E8A-4147-A177-3AD203B41FA5}">
                      <a16:colId xmlns:a16="http://schemas.microsoft.com/office/drawing/2014/main" val="20001"/>
                    </a:ext>
                  </a:extLst>
                </a:gridCol>
                <a:gridCol w="631225">
                  <a:extLst>
                    <a:ext uri="{9D8B030D-6E8A-4147-A177-3AD203B41FA5}">
                      <a16:colId xmlns:a16="http://schemas.microsoft.com/office/drawing/2014/main" val="20002"/>
                    </a:ext>
                  </a:extLst>
                </a:gridCol>
                <a:gridCol w="632750">
                  <a:extLst>
                    <a:ext uri="{9D8B030D-6E8A-4147-A177-3AD203B41FA5}">
                      <a16:colId xmlns:a16="http://schemas.microsoft.com/office/drawing/2014/main" val="20003"/>
                    </a:ext>
                  </a:extLst>
                </a:gridCol>
                <a:gridCol w="631225">
                  <a:extLst>
                    <a:ext uri="{9D8B030D-6E8A-4147-A177-3AD203B41FA5}">
                      <a16:colId xmlns:a16="http://schemas.microsoft.com/office/drawing/2014/main" val="20004"/>
                    </a:ext>
                  </a:extLst>
                </a:gridCol>
                <a:gridCol w="632750">
                  <a:extLst>
                    <a:ext uri="{9D8B030D-6E8A-4147-A177-3AD203B41FA5}">
                      <a16:colId xmlns:a16="http://schemas.microsoft.com/office/drawing/2014/main" val="20005"/>
                    </a:ext>
                  </a:extLst>
                </a:gridCol>
                <a:gridCol w="631225">
                  <a:extLst>
                    <a:ext uri="{9D8B030D-6E8A-4147-A177-3AD203B41FA5}">
                      <a16:colId xmlns:a16="http://schemas.microsoft.com/office/drawing/2014/main" val="20006"/>
                    </a:ext>
                  </a:extLst>
                </a:gridCol>
                <a:gridCol w="631225">
                  <a:extLst>
                    <a:ext uri="{9D8B030D-6E8A-4147-A177-3AD203B41FA5}">
                      <a16:colId xmlns:a16="http://schemas.microsoft.com/office/drawing/2014/main" val="20007"/>
                    </a:ext>
                  </a:extLst>
                </a:gridCol>
                <a:gridCol w="632750">
                  <a:extLst>
                    <a:ext uri="{9D8B030D-6E8A-4147-A177-3AD203B41FA5}">
                      <a16:colId xmlns:a16="http://schemas.microsoft.com/office/drawing/2014/main" val="20008"/>
                    </a:ext>
                  </a:extLst>
                </a:gridCol>
                <a:gridCol w="631225">
                  <a:extLst>
                    <a:ext uri="{9D8B030D-6E8A-4147-A177-3AD203B41FA5}">
                      <a16:colId xmlns:a16="http://schemas.microsoft.com/office/drawing/2014/main" val="20009"/>
                    </a:ext>
                  </a:extLst>
                </a:gridCol>
                <a:gridCol w="632750">
                  <a:extLst>
                    <a:ext uri="{9D8B030D-6E8A-4147-A177-3AD203B41FA5}">
                      <a16:colId xmlns:a16="http://schemas.microsoft.com/office/drawing/2014/main" val="20010"/>
                    </a:ext>
                  </a:extLst>
                </a:gridCol>
                <a:gridCol w="631225">
                  <a:extLst>
                    <a:ext uri="{9D8B030D-6E8A-4147-A177-3AD203B41FA5}">
                      <a16:colId xmlns:a16="http://schemas.microsoft.com/office/drawing/2014/main" val="20011"/>
                    </a:ext>
                  </a:extLst>
                </a:gridCol>
                <a:gridCol w="632750">
                  <a:extLst>
                    <a:ext uri="{9D8B030D-6E8A-4147-A177-3AD203B41FA5}">
                      <a16:colId xmlns:a16="http://schemas.microsoft.com/office/drawing/2014/main" val="20012"/>
                    </a:ext>
                  </a:extLst>
                </a:gridCol>
                <a:gridCol w="631225">
                  <a:extLst>
                    <a:ext uri="{9D8B030D-6E8A-4147-A177-3AD203B41FA5}">
                      <a16:colId xmlns:a16="http://schemas.microsoft.com/office/drawing/2014/main" val="20013"/>
                    </a:ext>
                  </a:extLst>
                </a:gridCol>
              </a:tblGrid>
              <a:tr h="67025">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SPEED</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rowSpan="2">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RUDDER</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12">
                  <a:txBody>
                    <a:bodyPr/>
                    <a:lstStyle/>
                    <a:p>
                      <a:pPr marL="0" marR="0" lvl="0" indent="0" algn="ctr" rtl="0">
                        <a:lnSpc>
                          <a:spcPct val="100000"/>
                        </a:lnSpc>
                        <a:spcBef>
                          <a:spcPts val="0"/>
                        </a:spcBef>
                        <a:spcAft>
                          <a:spcPts val="0"/>
                        </a:spcAft>
                        <a:buClr>
                          <a:schemeClr val="dk1"/>
                        </a:buClr>
                        <a:buSzPts val="1100"/>
                        <a:buFont typeface="Calibri"/>
                        <a:buNone/>
                      </a:pPr>
                      <a:r>
                        <a:rPr lang="en-US" sz="1100" b="1" i="0" u="none" strike="noStrike" cap="none">
                          <a:solidFill>
                            <a:schemeClr val="dk1"/>
                          </a:solidFill>
                          <a:latin typeface="Calibri"/>
                          <a:ea typeface="Calibri"/>
                          <a:cs typeface="Calibri"/>
                          <a:sym typeface="Calibri"/>
                        </a:rPr>
                        <a:t> Angle of Turn from current to new course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9075">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15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25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35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45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50</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sng" strike="noStrike" cap="none">
                          <a:solidFill>
                            <a:schemeClr val="dk1"/>
                          </a:solidFill>
                          <a:latin typeface="Arial"/>
                          <a:ea typeface="Arial"/>
                          <a:cs typeface="Arial"/>
                          <a:sym typeface="Arial"/>
                        </a:rPr>
                        <a:t>55</a:t>
                      </a:r>
                      <a:endParaRPr sz="1400" u="none" strike="noStrike" cap="none"/>
                    </a:p>
                  </a:txBody>
                  <a:tcPr marL="6800" marR="6800" marT="680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63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A</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312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362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419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469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256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575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621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660</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19075">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 </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T</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5</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7</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24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44</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61</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89</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123</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146</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900"/>
                        <a:buFont typeface="Arial"/>
                        <a:buNone/>
                      </a:pPr>
                      <a:r>
                        <a:rPr lang="en-US" sz="900" b="1" i="0" u="none" strike="noStrike" cap="none">
                          <a:solidFill>
                            <a:schemeClr val="dk1"/>
                          </a:solidFill>
                          <a:latin typeface="Arial"/>
                          <a:ea typeface="Arial"/>
                          <a:cs typeface="Arial"/>
                          <a:sym typeface="Arial"/>
                        </a:rPr>
                        <a:t>178</a:t>
                      </a:r>
                      <a:endParaRPr sz="1400" u="none" strike="noStrike" cap="none"/>
                    </a:p>
                  </a:txBody>
                  <a:tcPr marL="6800" marR="6800" marT="6800" marB="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04" name="Google Shape;704;p17"/>
          <p:cNvSpPr/>
          <p:nvPr/>
        </p:nvSpPr>
        <p:spPr>
          <a:xfrm>
            <a:off x="228600" y="5268366"/>
            <a:ext cx="457200"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05" name="Google Shape;705;p17"/>
          <p:cNvSpPr/>
          <p:nvPr/>
        </p:nvSpPr>
        <p:spPr>
          <a:xfrm>
            <a:off x="861646" y="5268366"/>
            <a:ext cx="457200"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06" name="Google Shape;706;p17"/>
          <p:cNvSpPr/>
          <p:nvPr/>
        </p:nvSpPr>
        <p:spPr>
          <a:xfrm>
            <a:off x="4021015" y="5295900"/>
            <a:ext cx="1008185" cy="419100"/>
          </a:xfrm>
          <a:prstGeom prst="roundRect">
            <a:avLst>
              <a:gd name="adj" fmla="val 887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07" name="Google Shape;707;p17"/>
          <p:cNvSpPr/>
          <p:nvPr/>
        </p:nvSpPr>
        <p:spPr>
          <a:xfrm>
            <a:off x="8915400" y="76200"/>
            <a:ext cx="140391" cy="140391"/>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08" name="Google Shape;708;p17"/>
          <p:cNvSpPr txBox="1"/>
          <p:nvPr/>
        </p:nvSpPr>
        <p:spPr>
          <a:xfrm>
            <a:off x="5643639" y="2607741"/>
            <a:ext cx="6543521" cy="461665"/>
          </a:xfrm>
          <a:prstGeom prst="rect">
            <a:avLst/>
          </a:prstGeom>
          <a:noFill/>
          <a:ln>
            <a:noFill/>
          </a:ln>
        </p:spPr>
        <p:txBody>
          <a:bodyPr spcFirstLastPara="1" wrap="square" lIns="91425" tIns="45700" rIns="91425" bIns="45700" anchor="t" anchorCtr="0">
            <a:spAutoFit/>
          </a:bodyPr>
          <a:lstStyle/>
          <a:p>
            <a:pPr marL="93663" marR="0" lvl="0" indent="-9366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 </a:t>
            </a:r>
            <a:r>
              <a:rPr lang="en-US" sz="2400" b="1" i="1" u="none" strike="noStrike" cap="none">
                <a:solidFill>
                  <a:srgbClr val="FF0000"/>
                </a:solidFill>
                <a:latin typeface="Calibri"/>
                <a:ea typeface="Calibri"/>
                <a:cs typeface="Calibri"/>
                <a:sym typeface="Calibri"/>
              </a:rPr>
              <a:t>342 (yds)</a:t>
            </a:r>
            <a:endParaRPr sz="1400" b="0" i="0" u="none" strike="noStrike" cap="none">
              <a:solidFill>
                <a:srgbClr val="000000"/>
              </a:solidFill>
              <a:latin typeface="Arial"/>
              <a:ea typeface="Arial"/>
              <a:cs typeface="Arial"/>
              <a:sym typeface="Arial"/>
            </a:endParaRPr>
          </a:p>
        </p:txBody>
      </p:sp>
      <p:sp>
        <p:nvSpPr>
          <p:cNvPr id="709" name="Google Shape;709;p17"/>
          <p:cNvSpPr txBox="1"/>
          <p:nvPr/>
        </p:nvSpPr>
        <p:spPr>
          <a:xfrm>
            <a:off x="5503472" y="3891873"/>
            <a:ext cx="5527919" cy="461665"/>
          </a:xfrm>
          <a:prstGeom prst="rect">
            <a:avLst/>
          </a:prstGeom>
          <a:noFill/>
          <a:ln>
            <a:noFill/>
          </a:ln>
        </p:spPr>
        <p:txBody>
          <a:bodyPr spcFirstLastPara="1" wrap="square" lIns="91425" tIns="45700" rIns="91425" bIns="45700" anchor="t" anchorCtr="0">
            <a:spAutoFit/>
          </a:bodyPr>
          <a:lstStyle/>
          <a:p>
            <a:pPr marL="93663" marR="0" lvl="0" indent="-93663" algn="l"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   </a:t>
            </a:r>
            <a:r>
              <a:rPr lang="en-US" sz="2400" b="1" i="1" u="none" strike="noStrike" cap="none">
                <a:solidFill>
                  <a:srgbClr val="FF0000"/>
                </a:solidFill>
                <a:latin typeface="Calibri"/>
                <a:ea typeface="Calibri"/>
                <a:cs typeface="Calibri"/>
                <a:sym typeface="Calibri"/>
              </a:rPr>
              <a:t>20 (yds)</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500"/>
                                        <p:tgtEl>
                                          <p:spTgt spid="6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0"/>
                                        </p:tgtEl>
                                        <p:attrNameLst>
                                          <p:attrName>style.visibility</p:attrName>
                                        </p:attrNameLst>
                                      </p:cBhvr>
                                      <p:to>
                                        <p:strVal val="visible"/>
                                      </p:to>
                                    </p:set>
                                    <p:animEffect transition="in" filter="fade">
                                      <p:cBhvr>
                                        <p:cTn id="12" dur="500"/>
                                        <p:tgtEl>
                                          <p:spTgt spid="7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8"/>
                                        </p:tgtEl>
                                        <p:attrNameLst>
                                          <p:attrName>style.visibility</p:attrName>
                                        </p:attrNameLst>
                                      </p:cBhvr>
                                      <p:to>
                                        <p:strVal val="visible"/>
                                      </p:to>
                                    </p:set>
                                    <p:animEffect transition="in" filter="fade">
                                      <p:cBhvr>
                                        <p:cTn id="17" dur="500"/>
                                        <p:tgtEl>
                                          <p:spTgt spid="7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1"/>
                                        </p:tgtEl>
                                        <p:attrNameLst>
                                          <p:attrName>style.visibility</p:attrName>
                                        </p:attrNameLst>
                                      </p:cBhvr>
                                      <p:to>
                                        <p:strVal val="visible"/>
                                      </p:to>
                                    </p:set>
                                    <p:animEffect transition="in" filter="fade">
                                      <p:cBhvr>
                                        <p:cTn id="22" dur="500"/>
                                        <p:tgtEl>
                                          <p:spTgt spid="7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02"/>
                                        </p:tgtEl>
                                        <p:attrNameLst>
                                          <p:attrName>style.visibility</p:attrName>
                                        </p:attrNameLst>
                                      </p:cBhvr>
                                      <p:to>
                                        <p:strVal val="visible"/>
                                      </p:to>
                                    </p:set>
                                    <p:animEffect transition="in" filter="fade">
                                      <p:cBhvr>
                                        <p:cTn id="27" dur="500"/>
                                        <p:tgtEl>
                                          <p:spTgt spid="70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09"/>
                                        </p:tgtEl>
                                        <p:attrNameLst>
                                          <p:attrName>style.visibility</p:attrName>
                                        </p:attrNameLst>
                                      </p:cBhvr>
                                      <p:to>
                                        <p:strVal val="visible"/>
                                      </p:to>
                                    </p:set>
                                    <p:animEffect transition="in" filter="fade">
                                      <p:cBhvr>
                                        <p:cTn id="32" dur="5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363472144"/>
              </p:ext>
            </p:extLst>
          </p:nvPr>
        </p:nvGraphicFramePr>
        <p:xfrm>
          <a:off x="65200" y="1728978"/>
          <a:ext cx="9078800" cy="4748022"/>
        </p:xfrm>
        <a:graphic>
          <a:graphicData uri="http://schemas.openxmlformats.org/drawingml/2006/table">
            <a:tbl>
              <a:tblPr firstRow="1" firstCol="1" bandRow="1">
                <a:tableStyleId>{5C22544A-7EE6-4342-B048-85BDC9FD1C3A}</a:tableStyleId>
              </a:tblPr>
              <a:tblGrid>
                <a:gridCol w="9078800">
                  <a:extLst>
                    <a:ext uri="{9D8B030D-6E8A-4147-A177-3AD203B41FA5}">
                      <a16:colId xmlns:a16="http://schemas.microsoft.com/office/drawing/2014/main" val="460837169"/>
                    </a:ext>
                  </a:extLst>
                </a:gridCol>
              </a:tblGrid>
              <a:tr h="1772593">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fr-FR" sz="1600" dirty="0">
                        <a:solidFill>
                          <a:schemeClr val="tx1"/>
                        </a:solidFill>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-Chart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Preparation</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Checklist</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189921">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53228">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253228">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253228">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253228">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253228">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253228">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253228">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253228">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253228">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253228">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253228">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Plot a Slide Bar and Range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74FF9FF-89F7-4243-B05D-1F49C9E1F8BD}"/>
              </a:ext>
            </a:extLst>
          </p:cNvPr>
          <p:cNvPicPr>
            <a:picLocks noChangeAspect="1"/>
          </p:cNvPicPr>
          <p:nvPr/>
        </p:nvPicPr>
        <p:blipFill>
          <a:blip r:embed="rId5"/>
          <a:stretch>
            <a:fillRect/>
          </a:stretch>
        </p:blipFill>
        <p:spPr>
          <a:xfrm>
            <a:off x="661353" y="2895600"/>
            <a:ext cx="7645047" cy="2005758"/>
          </a:xfrm>
          <a:prstGeom prst="rect">
            <a:avLst/>
          </a:prstGeom>
        </p:spPr>
      </p:pic>
    </p:spTree>
    <p:extLst>
      <p:ext uri="{BB962C8B-B14F-4D97-AF65-F5344CB8AC3E}">
        <p14:creationId xmlns:p14="http://schemas.microsoft.com/office/powerpoint/2010/main" val="154303468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721" name="Google Shape;721;p19"/>
          <p:cNvPicPr preferRelativeResize="0"/>
          <p:nvPr/>
        </p:nvPicPr>
        <p:blipFill rotWithShape="1">
          <a:blip r:embed="rId3">
            <a:alphaModFix/>
          </a:blip>
          <a:srcRect l="27789" t="31142" r="27439" b="21347"/>
          <a:stretch/>
        </p:blipFill>
        <p:spPr>
          <a:xfrm>
            <a:off x="0" y="0"/>
            <a:ext cx="9150350" cy="6858000"/>
          </a:xfrm>
          <a:prstGeom prst="rect">
            <a:avLst/>
          </a:prstGeom>
          <a:noFill/>
          <a:ln>
            <a:noFill/>
          </a:ln>
        </p:spPr>
      </p:pic>
      <p:grpSp>
        <p:nvGrpSpPr>
          <p:cNvPr id="722" name="Google Shape;722;p19"/>
          <p:cNvGrpSpPr/>
          <p:nvPr/>
        </p:nvGrpSpPr>
        <p:grpSpPr>
          <a:xfrm rot="-5400000">
            <a:off x="1855788" y="2019299"/>
            <a:ext cx="6869113" cy="2351090"/>
            <a:chOff x="1219200" y="3517012"/>
            <a:chExt cx="4419600" cy="1512189"/>
          </a:xfrm>
        </p:grpSpPr>
        <p:grpSp>
          <p:nvGrpSpPr>
            <p:cNvPr id="723" name="Google Shape;723;p19"/>
            <p:cNvGrpSpPr/>
            <p:nvPr/>
          </p:nvGrpSpPr>
          <p:grpSpPr>
            <a:xfrm>
              <a:off x="1219200" y="3526202"/>
              <a:ext cx="4419600" cy="1174218"/>
              <a:chOff x="1219200" y="3834369"/>
              <a:chExt cx="4419600" cy="1301298"/>
            </a:xfrm>
          </p:grpSpPr>
          <p:sp>
            <p:nvSpPr>
              <p:cNvPr id="724" name="Google Shape;724;p19"/>
              <p:cNvSpPr/>
              <p:nvPr/>
            </p:nvSpPr>
            <p:spPr>
              <a:xfrm>
                <a:off x="1219200" y="3834369"/>
                <a:ext cx="4419600" cy="1042169"/>
              </a:xfrm>
              <a:prstGeom prst="rect">
                <a:avLst/>
              </a:prstGeom>
              <a:solidFill>
                <a:srgbClr val="BFBFBF">
                  <a:alpha val="2549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25" name="Google Shape;725;p19"/>
              <p:cNvSpPr/>
              <p:nvPr/>
            </p:nvSpPr>
            <p:spPr>
              <a:xfrm>
                <a:off x="2584812" y="4800724"/>
                <a:ext cx="1752723" cy="152761"/>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26" name="Google Shape;726;p19"/>
              <p:cNvSpPr/>
              <p:nvPr/>
            </p:nvSpPr>
            <p:spPr>
              <a:xfrm>
                <a:off x="2584813" y="4953485"/>
                <a:ext cx="1752723" cy="151629"/>
              </a:xfrm>
              <a:prstGeom prst="rect">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727" name="Google Shape;727;p19"/>
              <p:cNvGrpSpPr/>
              <p:nvPr/>
            </p:nvGrpSpPr>
            <p:grpSpPr>
              <a:xfrm>
                <a:off x="2221194" y="4907091"/>
                <a:ext cx="350341" cy="228576"/>
                <a:chOff x="1005795" y="2201416"/>
                <a:chExt cx="467123" cy="304767"/>
              </a:xfrm>
            </p:grpSpPr>
            <p:sp>
              <p:nvSpPr>
                <p:cNvPr id="728" name="Google Shape;728;p19"/>
                <p:cNvSpPr/>
                <p:nvPr/>
              </p:nvSpPr>
              <p:spPr>
                <a:xfrm>
                  <a:off x="1005795" y="2201416"/>
                  <a:ext cx="76265" cy="304767"/>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29" name="Google Shape;729;p19"/>
                <p:cNvSpPr/>
                <p:nvPr/>
              </p:nvSpPr>
              <p:spPr>
                <a:xfrm>
                  <a:off x="1158325" y="2201416"/>
                  <a:ext cx="76265" cy="304767"/>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30" name="Google Shape;730;p19"/>
                <p:cNvSpPr/>
                <p:nvPr/>
              </p:nvSpPr>
              <p:spPr>
                <a:xfrm>
                  <a:off x="1082060" y="2249695"/>
                  <a:ext cx="76265" cy="229330"/>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31" name="Google Shape;731;p19"/>
                <p:cNvSpPr/>
                <p:nvPr/>
              </p:nvSpPr>
              <p:spPr>
                <a:xfrm rot="5400000">
                  <a:off x="1234322" y="2249962"/>
                  <a:ext cx="229330" cy="228795"/>
                </a:xfrm>
                <a:prstGeom prst="triangle">
                  <a:avLst>
                    <a:gd name="adj" fmla="val 50000"/>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32" name="Google Shape;732;p19"/>
                <p:cNvSpPr/>
                <p:nvPr/>
              </p:nvSpPr>
              <p:spPr>
                <a:xfrm>
                  <a:off x="1396653" y="2290431"/>
                  <a:ext cx="76265" cy="152384"/>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733" name="Google Shape;733;p19"/>
              <p:cNvGrpSpPr/>
              <p:nvPr/>
            </p:nvGrpSpPr>
            <p:grpSpPr>
              <a:xfrm flipH="1">
                <a:off x="4339578" y="4905959"/>
                <a:ext cx="349319" cy="219523"/>
                <a:chOff x="996281" y="2199052"/>
                <a:chExt cx="465759" cy="318150"/>
              </a:xfrm>
            </p:grpSpPr>
            <p:sp>
              <p:nvSpPr>
                <p:cNvPr id="734" name="Google Shape;734;p19"/>
                <p:cNvSpPr/>
                <p:nvPr/>
              </p:nvSpPr>
              <p:spPr>
                <a:xfrm>
                  <a:off x="996281" y="2199052"/>
                  <a:ext cx="76265" cy="318150"/>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35" name="Google Shape;735;p19"/>
                <p:cNvSpPr/>
                <p:nvPr/>
              </p:nvSpPr>
              <p:spPr>
                <a:xfrm>
                  <a:off x="1148810" y="2199052"/>
                  <a:ext cx="76265" cy="318150"/>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36" name="Google Shape;736;p19"/>
                <p:cNvSpPr/>
                <p:nvPr/>
              </p:nvSpPr>
              <p:spPr>
                <a:xfrm>
                  <a:off x="1072546" y="2246611"/>
                  <a:ext cx="76265" cy="241072"/>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37" name="Google Shape;737;p19"/>
                <p:cNvSpPr/>
                <p:nvPr/>
              </p:nvSpPr>
              <p:spPr>
                <a:xfrm rot="5400000">
                  <a:off x="1222341" y="2253430"/>
                  <a:ext cx="241072" cy="227432"/>
                </a:xfrm>
                <a:prstGeom prst="triangle">
                  <a:avLst>
                    <a:gd name="adj" fmla="val 50000"/>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38" name="Google Shape;738;p19"/>
                <p:cNvSpPr/>
                <p:nvPr/>
              </p:nvSpPr>
              <p:spPr>
                <a:xfrm>
                  <a:off x="1385775" y="2285970"/>
                  <a:ext cx="76265" cy="165634"/>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sp>
          <p:nvSpPr>
            <p:cNvPr id="739" name="Google Shape;739;p19"/>
            <p:cNvSpPr/>
            <p:nvPr/>
          </p:nvSpPr>
          <p:spPr>
            <a:xfrm rot="10800000" flipH="1">
              <a:off x="1529706" y="4288932"/>
              <a:ext cx="1823199" cy="45948"/>
            </a:xfrm>
            <a:custGeom>
              <a:avLst/>
              <a:gdLst/>
              <a:ahLst/>
              <a:cxnLst/>
              <a:rect l="l" t="t" r="r" b="b"/>
              <a:pathLst>
                <a:path w="3931920" h="120000" extrusionOk="0">
                  <a:moveTo>
                    <a:pt x="0" y="0"/>
                  </a:moveTo>
                  <a:lnTo>
                    <a:pt x="3931920" y="0"/>
                  </a:lnTo>
                  <a:lnTo>
                    <a:pt x="3931920" y="0"/>
                  </a:lnTo>
                </a:path>
              </a:pathLst>
            </a:cu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0" name="Google Shape;740;p19"/>
            <p:cNvSpPr/>
            <p:nvPr/>
          </p:nvSpPr>
          <p:spPr>
            <a:xfrm>
              <a:off x="2813606" y="3657919"/>
              <a:ext cx="1295136" cy="1371282"/>
            </a:xfrm>
            <a:prstGeom prst="arc">
              <a:avLst>
                <a:gd name="adj1" fmla="val 10883993"/>
                <a:gd name="adj2" fmla="val 21453647"/>
              </a:avLst>
            </a:pr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1" name="Google Shape;741;p19"/>
            <p:cNvSpPr/>
            <p:nvPr/>
          </p:nvSpPr>
          <p:spPr>
            <a:xfrm>
              <a:off x="3581699" y="4329775"/>
              <a:ext cx="1576021" cy="44927"/>
            </a:xfrm>
            <a:custGeom>
              <a:avLst/>
              <a:gdLst/>
              <a:ahLst/>
              <a:cxnLst/>
              <a:rect l="l" t="t" r="r" b="b"/>
              <a:pathLst>
                <a:path w="3931920" h="120000" extrusionOk="0">
                  <a:moveTo>
                    <a:pt x="0" y="0"/>
                  </a:moveTo>
                  <a:lnTo>
                    <a:pt x="3931920" y="0"/>
                  </a:lnTo>
                  <a:lnTo>
                    <a:pt x="3931920" y="0"/>
                  </a:lnTo>
                </a:path>
              </a:pathLst>
            </a:custGeom>
            <a:noFill/>
            <a:ln w="1905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2" name="Google Shape;742;p19"/>
            <p:cNvSpPr/>
            <p:nvPr/>
          </p:nvSpPr>
          <p:spPr>
            <a:xfrm>
              <a:off x="3350863" y="4203164"/>
              <a:ext cx="227773" cy="256286"/>
            </a:xfrm>
            <a:prstGeom prst="arc">
              <a:avLst>
                <a:gd name="adj1" fmla="val 10883993"/>
                <a:gd name="adj2" fmla="val 21453647"/>
              </a:avLst>
            </a:pr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3" name="Google Shape;743;p19"/>
            <p:cNvSpPr txBox="1"/>
            <p:nvPr/>
          </p:nvSpPr>
          <p:spPr>
            <a:xfrm rot="10800000">
              <a:off x="3278343" y="3517012"/>
              <a:ext cx="304800" cy="15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90</a:t>
              </a:r>
              <a:endParaRPr sz="1400" b="0" i="0" u="none" strike="noStrike" cap="none">
                <a:solidFill>
                  <a:srgbClr val="000000"/>
                </a:solidFill>
                <a:latin typeface="Arial"/>
                <a:ea typeface="Arial"/>
                <a:cs typeface="Arial"/>
                <a:sym typeface="Arial"/>
              </a:endParaRPr>
            </a:p>
          </p:txBody>
        </p:sp>
        <p:sp>
          <p:nvSpPr>
            <p:cNvPr id="744" name="Google Shape;744;p19"/>
            <p:cNvSpPr txBox="1"/>
            <p:nvPr/>
          </p:nvSpPr>
          <p:spPr>
            <a:xfrm rot="10800000">
              <a:off x="3278343" y="3641047"/>
              <a:ext cx="304800" cy="15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270</a:t>
              </a:r>
              <a:endParaRPr sz="1400" b="0" i="0" u="none" strike="noStrike" cap="none">
                <a:solidFill>
                  <a:srgbClr val="000000"/>
                </a:solidFill>
                <a:latin typeface="Arial"/>
                <a:ea typeface="Arial"/>
                <a:cs typeface="Arial"/>
                <a:sym typeface="Arial"/>
              </a:endParaRPr>
            </a:p>
          </p:txBody>
        </p:sp>
        <p:cxnSp>
          <p:nvCxnSpPr>
            <p:cNvPr id="745" name="Google Shape;745;p19"/>
            <p:cNvCxnSpPr/>
            <p:nvPr/>
          </p:nvCxnSpPr>
          <p:spPr>
            <a:xfrm>
              <a:off x="3458110" y="3638519"/>
              <a:ext cx="0" cy="45947"/>
            </a:xfrm>
            <a:prstGeom prst="straightConnector1">
              <a:avLst/>
            </a:prstGeom>
            <a:noFill/>
            <a:ln w="9525" cap="flat" cmpd="sng">
              <a:solidFill>
                <a:srgbClr val="4A7DBA"/>
              </a:solidFill>
              <a:prstDash val="solid"/>
              <a:round/>
              <a:headEnd type="none" w="sm" len="sm"/>
              <a:tailEnd type="none" w="sm" len="sm"/>
            </a:ln>
          </p:spPr>
        </p:cxnSp>
        <p:cxnSp>
          <p:nvCxnSpPr>
            <p:cNvPr id="746" name="Google Shape;746;p19"/>
            <p:cNvCxnSpPr/>
            <p:nvPr/>
          </p:nvCxnSpPr>
          <p:spPr>
            <a:xfrm>
              <a:off x="4012730" y="3970354"/>
              <a:ext cx="0" cy="49027"/>
            </a:xfrm>
            <a:prstGeom prst="straightConnector1">
              <a:avLst/>
            </a:prstGeom>
            <a:noFill/>
            <a:ln w="9525" cap="flat" cmpd="sng">
              <a:solidFill>
                <a:srgbClr val="4A7DBA"/>
              </a:solidFill>
              <a:prstDash val="solid"/>
              <a:round/>
              <a:headEnd type="none" w="sm" len="sm"/>
              <a:tailEnd type="none" w="sm" len="sm"/>
            </a:ln>
          </p:spPr>
        </p:cxnSp>
        <p:grpSp>
          <p:nvGrpSpPr>
            <p:cNvPr id="747" name="Google Shape;747;p19"/>
            <p:cNvGrpSpPr/>
            <p:nvPr/>
          </p:nvGrpSpPr>
          <p:grpSpPr>
            <a:xfrm>
              <a:off x="3434617" y="4301185"/>
              <a:ext cx="55156" cy="54117"/>
              <a:chOff x="2582067" y="3277104"/>
              <a:chExt cx="76605" cy="75163"/>
            </a:xfrm>
          </p:grpSpPr>
          <p:sp>
            <p:nvSpPr>
              <p:cNvPr id="748" name="Google Shape;748;p19"/>
              <p:cNvSpPr/>
              <p:nvPr/>
            </p:nvSpPr>
            <p:spPr>
              <a:xfrm>
                <a:off x="2582067" y="3277104"/>
                <a:ext cx="76605" cy="75162"/>
              </a:xfrm>
              <a:prstGeom prst="ellipse">
                <a:avLst/>
              </a:prstGeom>
              <a:noFill/>
              <a:ln w="952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rgbClr val="FFFFFF"/>
                  </a:solidFill>
                  <a:latin typeface="Arial"/>
                  <a:ea typeface="Arial"/>
                  <a:cs typeface="Arial"/>
                  <a:sym typeface="Arial"/>
                </a:endParaRPr>
              </a:p>
            </p:txBody>
          </p:sp>
          <p:cxnSp>
            <p:nvCxnSpPr>
              <p:cNvPr id="749" name="Google Shape;749;p19"/>
              <p:cNvCxnSpPr/>
              <p:nvPr/>
            </p:nvCxnSpPr>
            <p:spPr>
              <a:xfrm>
                <a:off x="2582067" y="3315395"/>
                <a:ext cx="76605" cy="0"/>
              </a:xfrm>
              <a:prstGeom prst="straightConnector1">
                <a:avLst/>
              </a:prstGeom>
              <a:noFill/>
              <a:ln w="9525" cap="flat" cmpd="sng">
                <a:solidFill>
                  <a:srgbClr val="4A7DBA"/>
                </a:solidFill>
                <a:prstDash val="solid"/>
                <a:round/>
                <a:headEnd type="none" w="sm" len="sm"/>
                <a:tailEnd type="none" w="sm" len="sm"/>
              </a:ln>
            </p:spPr>
          </p:cxnSp>
          <p:cxnSp>
            <p:nvCxnSpPr>
              <p:cNvPr id="750" name="Google Shape;750;p19"/>
              <p:cNvCxnSpPr/>
              <p:nvPr/>
            </p:nvCxnSpPr>
            <p:spPr>
              <a:xfrm>
                <a:off x="2620370" y="3277105"/>
                <a:ext cx="0" cy="75162"/>
              </a:xfrm>
              <a:prstGeom prst="straightConnector1">
                <a:avLst/>
              </a:prstGeom>
              <a:noFill/>
              <a:ln w="9525" cap="flat" cmpd="sng">
                <a:solidFill>
                  <a:srgbClr val="4A7DBA"/>
                </a:solidFill>
                <a:prstDash val="solid"/>
                <a:round/>
                <a:headEnd type="none" w="sm" len="sm"/>
                <a:tailEnd type="none" w="sm" len="sm"/>
              </a:ln>
            </p:spPr>
          </p:cxnSp>
        </p:grpSp>
      </p:grpSp>
      <p:grpSp>
        <p:nvGrpSpPr>
          <p:cNvPr id="751" name="Google Shape;751;p19"/>
          <p:cNvGrpSpPr/>
          <p:nvPr/>
        </p:nvGrpSpPr>
        <p:grpSpPr>
          <a:xfrm rot="10800000">
            <a:off x="-1466851" y="1535113"/>
            <a:ext cx="6869113" cy="2351087"/>
            <a:chOff x="1231457" y="3517012"/>
            <a:chExt cx="4419600" cy="1512188"/>
          </a:xfrm>
        </p:grpSpPr>
        <p:grpSp>
          <p:nvGrpSpPr>
            <p:cNvPr id="752" name="Google Shape;752;p19"/>
            <p:cNvGrpSpPr/>
            <p:nvPr/>
          </p:nvGrpSpPr>
          <p:grpSpPr>
            <a:xfrm>
              <a:off x="1231457" y="3526201"/>
              <a:ext cx="4419600" cy="1168093"/>
              <a:chOff x="1231457" y="3834368"/>
              <a:chExt cx="4419600" cy="1294509"/>
            </a:xfrm>
          </p:grpSpPr>
          <p:sp>
            <p:nvSpPr>
              <p:cNvPr id="753" name="Google Shape;753;p19"/>
              <p:cNvSpPr/>
              <p:nvPr/>
            </p:nvSpPr>
            <p:spPr>
              <a:xfrm>
                <a:off x="1231457" y="3834368"/>
                <a:ext cx="4419600" cy="1042170"/>
              </a:xfrm>
              <a:prstGeom prst="rect">
                <a:avLst/>
              </a:prstGeom>
              <a:solidFill>
                <a:srgbClr val="BFBFBF">
                  <a:alpha val="2549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54" name="Google Shape;754;p19"/>
              <p:cNvSpPr/>
              <p:nvPr/>
            </p:nvSpPr>
            <p:spPr>
              <a:xfrm>
                <a:off x="2597070" y="4800723"/>
                <a:ext cx="1752723" cy="152761"/>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55" name="Google Shape;755;p19"/>
              <p:cNvSpPr/>
              <p:nvPr/>
            </p:nvSpPr>
            <p:spPr>
              <a:xfrm>
                <a:off x="2597070" y="4946695"/>
                <a:ext cx="1752723" cy="151629"/>
              </a:xfrm>
              <a:prstGeom prst="rect">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756" name="Google Shape;756;p19"/>
              <p:cNvGrpSpPr/>
              <p:nvPr/>
            </p:nvGrpSpPr>
            <p:grpSpPr>
              <a:xfrm>
                <a:off x="2233451" y="4900301"/>
                <a:ext cx="350340" cy="228576"/>
                <a:chOff x="1022138" y="2192362"/>
                <a:chExt cx="467122" cy="304767"/>
              </a:xfrm>
            </p:grpSpPr>
            <p:sp>
              <p:nvSpPr>
                <p:cNvPr id="757" name="Google Shape;757;p19"/>
                <p:cNvSpPr/>
                <p:nvPr/>
              </p:nvSpPr>
              <p:spPr>
                <a:xfrm>
                  <a:off x="1022138" y="2192362"/>
                  <a:ext cx="76265" cy="304767"/>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58" name="Google Shape;758;p19"/>
                <p:cNvSpPr/>
                <p:nvPr/>
              </p:nvSpPr>
              <p:spPr>
                <a:xfrm>
                  <a:off x="1174668" y="2192362"/>
                  <a:ext cx="76265" cy="304767"/>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59" name="Google Shape;759;p19"/>
                <p:cNvSpPr/>
                <p:nvPr/>
              </p:nvSpPr>
              <p:spPr>
                <a:xfrm>
                  <a:off x="1098403" y="2240642"/>
                  <a:ext cx="76265" cy="229330"/>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60" name="Google Shape;760;p19"/>
                <p:cNvSpPr/>
                <p:nvPr/>
              </p:nvSpPr>
              <p:spPr>
                <a:xfrm rot="5400000">
                  <a:off x="1250665" y="2240909"/>
                  <a:ext cx="229330" cy="228795"/>
                </a:xfrm>
                <a:prstGeom prst="triangle">
                  <a:avLst>
                    <a:gd name="adj" fmla="val 50000"/>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61" name="Google Shape;761;p19"/>
                <p:cNvSpPr/>
                <p:nvPr/>
              </p:nvSpPr>
              <p:spPr>
                <a:xfrm>
                  <a:off x="1412995" y="2290431"/>
                  <a:ext cx="76265" cy="152383"/>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762" name="Google Shape;762;p19"/>
              <p:cNvGrpSpPr/>
              <p:nvPr/>
            </p:nvGrpSpPr>
            <p:grpSpPr>
              <a:xfrm flipH="1">
                <a:off x="4349792" y="4902564"/>
                <a:ext cx="349319" cy="219523"/>
                <a:chOff x="982662" y="2194132"/>
                <a:chExt cx="465759" cy="318150"/>
              </a:xfrm>
            </p:grpSpPr>
            <p:sp>
              <p:nvSpPr>
                <p:cNvPr id="763" name="Google Shape;763;p19"/>
                <p:cNvSpPr/>
                <p:nvPr/>
              </p:nvSpPr>
              <p:spPr>
                <a:xfrm>
                  <a:off x="982662" y="2194132"/>
                  <a:ext cx="76265" cy="318150"/>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64" name="Google Shape;764;p19"/>
                <p:cNvSpPr/>
                <p:nvPr/>
              </p:nvSpPr>
              <p:spPr>
                <a:xfrm>
                  <a:off x="1135191" y="2194132"/>
                  <a:ext cx="76265" cy="318150"/>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65" name="Google Shape;765;p19"/>
                <p:cNvSpPr/>
                <p:nvPr/>
              </p:nvSpPr>
              <p:spPr>
                <a:xfrm>
                  <a:off x="1058927" y="2241691"/>
                  <a:ext cx="76265" cy="241072"/>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66" name="Google Shape;766;p19"/>
                <p:cNvSpPr/>
                <p:nvPr/>
              </p:nvSpPr>
              <p:spPr>
                <a:xfrm rot="5400000">
                  <a:off x="1208722" y="2248511"/>
                  <a:ext cx="241072" cy="227432"/>
                </a:xfrm>
                <a:prstGeom prst="triangle">
                  <a:avLst>
                    <a:gd name="adj" fmla="val 50000"/>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67" name="Google Shape;767;p19"/>
                <p:cNvSpPr/>
                <p:nvPr/>
              </p:nvSpPr>
              <p:spPr>
                <a:xfrm>
                  <a:off x="1372156" y="2281050"/>
                  <a:ext cx="76265" cy="165634"/>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sp>
          <p:nvSpPr>
            <p:cNvPr id="768" name="Google Shape;768;p19"/>
            <p:cNvSpPr/>
            <p:nvPr/>
          </p:nvSpPr>
          <p:spPr>
            <a:xfrm rot="10800000" flipH="1">
              <a:off x="1529706" y="4288933"/>
              <a:ext cx="1823200" cy="45947"/>
            </a:xfrm>
            <a:custGeom>
              <a:avLst/>
              <a:gdLst/>
              <a:ahLst/>
              <a:cxnLst/>
              <a:rect l="l" t="t" r="r" b="b"/>
              <a:pathLst>
                <a:path w="3931920" h="120000" extrusionOk="0">
                  <a:moveTo>
                    <a:pt x="0" y="0"/>
                  </a:moveTo>
                  <a:lnTo>
                    <a:pt x="3931920" y="0"/>
                  </a:lnTo>
                  <a:lnTo>
                    <a:pt x="3931920" y="0"/>
                  </a:lnTo>
                </a:path>
              </a:pathLst>
            </a:cu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9" name="Google Shape;769;p19"/>
            <p:cNvSpPr/>
            <p:nvPr/>
          </p:nvSpPr>
          <p:spPr>
            <a:xfrm>
              <a:off x="2819735" y="3657918"/>
              <a:ext cx="1295136" cy="1371282"/>
            </a:xfrm>
            <a:prstGeom prst="arc">
              <a:avLst>
                <a:gd name="adj1" fmla="val 10883993"/>
                <a:gd name="adj2" fmla="val 21453647"/>
              </a:avLst>
            </a:pr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0" name="Google Shape;770;p19"/>
            <p:cNvSpPr/>
            <p:nvPr/>
          </p:nvSpPr>
          <p:spPr>
            <a:xfrm>
              <a:off x="3583742" y="4323649"/>
              <a:ext cx="1576021" cy="44927"/>
            </a:xfrm>
            <a:custGeom>
              <a:avLst/>
              <a:gdLst/>
              <a:ahLst/>
              <a:cxnLst/>
              <a:rect l="l" t="t" r="r" b="b"/>
              <a:pathLst>
                <a:path w="3931920" h="120000" extrusionOk="0">
                  <a:moveTo>
                    <a:pt x="0" y="0"/>
                  </a:moveTo>
                  <a:lnTo>
                    <a:pt x="3931920" y="0"/>
                  </a:lnTo>
                  <a:lnTo>
                    <a:pt x="3931920" y="0"/>
                  </a:lnTo>
                </a:path>
              </a:pathLst>
            </a:custGeom>
            <a:noFill/>
            <a:ln w="1905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1" name="Google Shape;771;p19"/>
            <p:cNvSpPr/>
            <p:nvPr/>
          </p:nvSpPr>
          <p:spPr>
            <a:xfrm>
              <a:off x="3356991" y="4203164"/>
              <a:ext cx="227772" cy="256285"/>
            </a:xfrm>
            <a:prstGeom prst="arc">
              <a:avLst>
                <a:gd name="adj1" fmla="val 10883993"/>
                <a:gd name="adj2" fmla="val 21453647"/>
              </a:avLst>
            </a:pr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2" name="Google Shape;772;p19"/>
            <p:cNvSpPr txBox="1"/>
            <p:nvPr/>
          </p:nvSpPr>
          <p:spPr>
            <a:xfrm rot="10800000">
              <a:off x="3278343" y="3517012"/>
              <a:ext cx="304800" cy="15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90</a:t>
              </a:r>
              <a:endParaRPr sz="1400" b="0" i="0" u="none" strike="noStrike" cap="none">
                <a:solidFill>
                  <a:srgbClr val="000000"/>
                </a:solidFill>
                <a:latin typeface="Arial"/>
                <a:ea typeface="Arial"/>
                <a:cs typeface="Arial"/>
                <a:sym typeface="Arial"/>
              </a:endParaRPr>
            </a:p>
          </p:txBody>
        </p:sp>
        <p:sp>
          <p:nvSpPr>
            <p:cNvPr id="773" name="Google Shape;773;p19"/>
            <p:cNvSpPr txBox="1"/>
            <p:nvPr/>
          </p:nvSpPr>
          <p:spPr>
            <a:xfrm rot="10800000">
              <a:off x="3278343" y="3641047"/>
              <a:ext cx="304800" cy="15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270</a:t>
              </a:r>
              <a:endParaRPr sz="1400" b="0" i="0" u="none" strike="noStrike" cap="none">
                <a:solidFill>
                  <a:srgbClr val="000000"/>
                </a:solidFill>
                <a:latin typeface="Arial"/>
                <a:ea typeface="Arial"/>
                <a:cs typeface="Arial"/>
                <a:sym typeface="Arial"/>
              </a:endParaRPr>
            </a:p>
          </p:txBody>
        </p:sp>
        <p:cxnSp>
          <p:nvCxnSpPr>
            <p:cNvPr id="774" name="Google Shape;774;p19"/>
            <p:cNvCxnSpPr/>
            <p:nvPr/>
          </p:nvCxnSpPr>
          <p:spPr>
            <a:xfrm>
              <a:off x="3464238" y="3638518"/>
              <a:ext cx="0" cy="45948"/>
            </a:xfrm>
            <a:prstGeom prst="straightConnector1">
              <a:avLst/>
            </a:prstGeom>
            <a:noFill/>
            <a:ln w="9525" cap="flat" cmpd="sng">
              <a:solidFill>
                <a:srgbClr val="4A7DBA"/>
              </a:solidFill>
              <a:prstDash val="solid"/>
              <a:round/>
              <a:headEnd type="none" w="sm" len="sm"/>
              <a:tailEnd type="none" w="sm" len="sm"/>
            </a:ln>
          </p:spPr>
        </p:cxnSp>
        <p:cxnSp>
          <p:nvCxnSpPr>
            <p:cNvPr id="775" name="Google Shape;775;p19"/>
            <p:cNvCxnSpPr/>
            <p:nvPr/>
          </p:nvCxnSpPr>
          <p:spPr>
            <a:xfrm>
              <a:off x="4018859" y="3964228"/>
              <a:ext cx="0" cy="49027"/>
            </a:xfrm>
            <a:prstGeom prst="straightConnector1">
              <a:avLst/>
            </a:prstGeom>
            <a:noFill/>
            <a:ln w="9525" cap="flat" cmpd="sng">
              <a:solidFill>
                <a:srgbClr val="4A7DBA"/>
              </a:solidFill>
              <a:prstDash val="solid"/>
              <a:round/>
              <a:headEnd type="none" w="sm" len="sm"/>
              <a:tailEnd type="none" w="sm" len="sm"/>
            </a:ln>
          </p:spPr>
        </p:cxnSp>
        <p:grpSp>
          <p:nvGrpSpPr>
            <p:cNvPr id="776" name="Google Shape;776;p19"/>
            <p:cNvGrpSpPr/>
            <p:nvPr/>
          </p:nvGrpSpPr>
          <p:grpSpPr>
            <a:xfrm>
              <a:off x="3440747" y="4301186"/>
              <a:ext cx="60263" cy="54116"/>
              <a:chOff x="2590580" y="3277105"/>
              <a:chExt cx="83698" cy="75161"/>
            </a:xfrm>
          </p:grpSpPr>
          <p:sp>
            <p:nvSpPr>
              <p:cNvPr id="777" name="Google Shape;777;p19"/>
              <p:cNvSpPr/>
              <p:nvPr/>
            </p:nvSpPr>
            <p:spPr>
              <a:xfrm>
                <a:off x="2590580" y="3277105"/>
                <a:ext cx="76605" cy="75161"/>
              </a:xfrm>
              <a:prstGeom prst="ellipse">
                <a:avLst/>
              </a:prstGeom>
              <a:noFill/>
              <a:ln w="952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rgbClr val="FFFFFF"/>
                  </a:solidFill>
                  <a:latin typeface="Arial"/>
                  <a:ea typeface="Arial"/>
                  <a:cs typeface="Arial"/>
                  <a:sym typeface="Arial"/>
                </a:endParaRPr>
              </a:p>
            </p:txBody>
          </p:sp>
          <p:cxnSp>
            <p:nvCxnSpPr>
              <p:cNvPr id="778" name="Google Shape;778;p19"/>
              <p:cNvCxnSpPr/>
              <p:nvPr/>
            </p:nvCxnSpPr>
            <p:spPr>
              <a:xfrm>
                <a:off x="2597673" y="3306885"/>
                <a:ext cx="76605" cy="0"/>
              </a:xfrm>
              <a:prstGeom prst="straightConnector1">
                <a:avLst/>
              </a:prstGeom>
              <a:noFill/>
              <a:ln w="9525" cap="flat" cmpd="sng">
                <a:solidFill>
                  <a:srgbClr val="4A7DBA"/>
                </a:solidFill>
                <a:prstDash val="solid"/>
                <a:round/>
                <a:headEnd type="none" w="sm" len="sm"/>
                <a:tailEnd type="none" w="sm" len="sm"/>
              </a:ln>
            </p:spPr>
          </p:cxnSp>
          <p:cxnSp>
            <p:nvCxnSpPr>
              <p:cNvPr id="779" name="Google Shape;779;p19"/>
              <p:cNvCxnSpPr/>
              <p:nvPr/>
            </p:nvCxnSpPr>
            <p:spPr>
              <a:xfrm>
                <a:off x="2628882" y="3277105"/>
                <a:ext cx="0" cy="75161"/>
              </a:xfrm>
              <a:prstGeom prst="straightConnector1">
                <a:avLst/>
              </a:prstGeom>
              <a:noFill/>
              <a:ln w="9525" cap="flat" cmpd="sng">
                <a:solidFill>
                  <a:srgbClr val="4A7DBA"/>
                </a:solidFill>
                <a:prstDash val="solid"/>
                <a:round/>
                <a:headEnd type="none" w="sm" len="sm"/>
                <a:tailEnd type="none" w="sm" len="sm"/>
              </a:ln>
            </p:spPr>
          </p:cxnSp>
        </p:grpSp>
      </p:grpSp>
      <p:grpSp>
        <p:nvGrpSpPr>
          <p:cNvPr id="780" name="Google Shape;780;p19"/>
          <p:cNvGrpSpPr/>
          <p:nvPr/>
        </p:nvGrpSpPr>
        <p:grpSpPr>
          <a:xfrm rot="10800000">
            <a:off x="-1477964" y="1143000"/>
            <a:ext cx="6869113" cy="2351088"/>
            <a:chOff x="1231457" y="3517012"/>
            <a:chExt cx="4419600" cy="1512188"/>
          </a:xfrm>
        </p:grpSpPr>
        <p:grpSp>
          <p:nvGrpSpPr>
            <p:cNvPr id="781" name="Google Shape;781;p19"/>
            <p:cNvGrpSpPr/>
            <p:nvPr/>
          </p:nvGrpSpPr>
          <p:grpSpPr>
            <a:xfrm>
              <a:off x="1231457" y="3526202"/>
              <a:ext cx="4419600" cy="1168091"/>
              <a:chOff x="1231457" y="3834369"/>
              <a:chExt cx="4419600" cy="1294508"/>
            </a:xfrm>
          </p:grpSpPr>
          <p:sp>
            <p:nvSpPr>
              <p:cNvPr id="782" name="Google Shape;782;p19"/>
              <p:cNvSpPr/>
              <p:nvPr/>
            </p:nvSpPr>
            <p:spPr>
              <a:xfrm>
                <a:off x="1231457" y="3834369"/>
                <a:ext cx="4419600" cy="1042169"/>
              </a:xfrm>
              <a:prstGeom prst="rect">
                <a:avLst/>
              </a:prstGeom>
              <a:solidFill>
                <a:srgbClr val="BFBFBF">
                  <a:alpha val="2549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83" name="Google Shape;783;p19"/>
              <p:cNvSpPr/>
              <p:nvPr/>
            </p:nvSpPr>
            <p:spPr>
              <a:xfrm>
                <a:off x="2597069" y="4800723"/>
                <a:ext cx="1752723" cy="152761"/>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84" name="Google Shape;784;p19"/>
              <p:cNvSpPr/>
              <p:nvPr/>
            </p:nvSpPr>
            <p:spPr>
              <a:xfrm>
                <a:off x="2597069" y="4946695"/>
                <a:ext cx="1752723" cy="151629"/>
              </a:xfrm>
              <a:prstGeom prst="rect">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785" name="Google Shape;785;p19"/>
              <p:cNvGrpSpPr/>
              <p:nvPr/>
            </p:nvGrpSpPr>
            <p:grpSpPr>
              <a:xfrm>
                <a:off x="2233450" y="4900301"/>
                <a:ext cx="350341" cy="228576"/>
                <a:chOff x="1022137" y="2192362"/>
                <a:chExt cx="467123" cy="304767"/>
              </a:xfrm>
            </p:grpSpPr>
            <p:sp>
              <p:nvSpPr>
                <p:cNvPr id="786" name="Google Shape;786;p19"/>
                <p:cNvSpPr/>
                <p:nvPr/>
              </p:nvSpPr>
              <p:spPr>
                <a:xfrm>
                  <a:off x="1022137" y="2192362"/>
                  <a:ext cx="76265" cy="304767"/>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87" name="Google Shape;787;p19"/>
                <p:cNvSpPr/>
                <p:nvPr/>
              </p:nvSpPr>
              <p:spPr>
                <a:xfrm>
                  <a:off x="1174667" y="2192362"/>
                  <a:ext cx="76265" cy="304767"/>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88" name="Google Shape;788;p19"/>
                <p:cNvSpPr/>
                <p:nvPr/>
              </p:nvSpPr>
              <p:spPr>
                <a:xfrm>
                  <a:off x="1098402" y="2240642"/>
                  <a:ext cx="76265" cy="229330"/>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89" name="Google Shape;789;p19"/>
                <p:cNvSpPr/>
                <p:nvPr/>
              </p:nvSpPr>
              <p:spPr>
                <a:xfrm rot="5400000">
                  <a:off x="1250665" y="2240909"/>
                  <a:ext cx="229330" cy="228795"/>
                </a:xfrm>
                <a:prstGeom prst="triangle">
                  <a:avLst>
                    <a:gd name="adj" fmla="val 50000"/>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90" name="Google Shape;790;p19"/>
                <p:cNvSpPr/>
                <p:nvPr/>
              </p:nvSpPr>
              <p:spPr>
                <a:xfrm>
                  <a:off x="1412995" y="2290430"/>
                  <a:ext cx="76265" cy="152384"/>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791" name="Google Shape;791;p19"/>
              <p:cNvGrpSpPr/>
              <p:nvPr/>
            </p:nvGrpSpPr>
            <p:grpSpPr>
              <a:xfrm flipH="1">
                <a:off x="4349791" y="4902564"/>
                <a:ext cx="349319" cy="219523"/>
                <a:chOff x="982663" y="2194132"/>
                <a:chExt cx="465759" cy="318150"/>
              </a:xfrm>
            </p:grpSpPr>
            <p:sp>
              <p:nvSpPr>
                <p:cNvPr id="792" name="Google Shape;792;p19"/>
                <p:cNvSpPr/>
                <p:nvPr/>
              </p:nvSpPr>
              <p:spPr>
                <a:xfrm>
                  <a:off x="982663" y="2194132"/>
                  <a:ext cx="76265" cy="318150"/>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93" name="Google Shape;793;p19"/>
                <p:cNvSpPr/>
                <p:nvPr/>
              </p:nvSpPr>
              <p:spPr>
                <a:xfrm>
                  <a:off x="1135192" y="2194132"/>
                  <a:ext cx="76265" cy="318150"/>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94" name="Google Shape;794;p19"/>
                <p:cNvSpPr/>
                <p:nvPr/>
              </p:nvSpPr>
              <p:spPr>
                <a:xfrm>
                  <a:off x="1058928" y="2241690"/>
                  <a:ext cx="76265" cy="241073"/>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95" name="Google Shape;795;p19"/>
                <p:cNvSpPr/>
                <p:nvPr/>
              </p:nvSpPr>
              <p:spPr>
                <a:xfrm rot="5400000">
                  <a:off x="1208722" y="2248510"/>
                  <a:ext cx="241073" cy="227432"/>
                </a:xfrm>
                <a:prstGeom prst="triangle">
                  <a:avLst>
                    <a:gd name="adj" fmla="val 50000"/>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796" name="Google Shape;796;p19"/>
                <p:cNvSpPr/>
                <p:nvPr/>
              </p:nvSpPr>
              <p:spPr>
                <a:xfrm>
                  <a:off x="1372157" y="2281049"/>
                  <a:ext cx="76265" cy="165635"/>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sp>
          <p:nvSpPr>
            <p:cNvPr id="797" name="Google Shape;797;p19"/>
            <p:cNvSpPr/>
            <p:nvPr/>
          </p:nvSpPr>
          <p:spPr>
            <a:xfrm rot="10800000" flipH="1">
              <a:off x="1529706" y="4288932"/>
              <a:ext cx="1823199" cy="45948"/>
            </a:xfrm>
            <a:custGeom>
              <a:avLst/>
              <a:gdLst/>
              <a:ahLst/>
              <a:cxnLst/>
              <a:rect l="l" t="t" r="r" b="b"/>
              <a:pathLst>
                <a:path w="3931920" h="120000" extrusionOk="0">
                  <a:moveTo>
                    <a:pt x="0" y="0"/>
                  </a:moveTo>
                  <a:lnTo>
                    <a:pt x="3931920" y="0"/>
                  </a:lnTo>
                  <a:lnTo>
                    <a:pt x="3931920" y="0"/>
                  </a:lnTo>
                </a:path>
              </a:pathLst>
            </a:cu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8" name="Google Shape;798;p19"/>
            <p:cNvSpPr/>
            <p:nvPr/>
          </p:nvSpPr>
          <p:spPr>
            <a:xfrm>
              <a:off x="2819734" y="3657918"/>
              <a:ext cx="1295136" cy="1371282"/>
            </a:xfrm>
            <a:prstGeom prst="arc">
              <a:avLst>
                <a:gd name="adj1" fmla="val 10883993"/>
                <a:gd name="adj2" fmla="val 21453647"/>
              </a:avLst>
            </a:pr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9" name="Google Shape;799;p19"/>
            <p:cNvSpPr/>
            <p:nvPr/>
          </p:nvSpPr>
          <p:spPr>
            <a:xfrm>
              <a:off x="3583742" y="4323648"/>
              <a:ext cx="1576021" cy="44927"/>
            </a:xfrm>
            <a:custGeom>
              <a:avLst/>
              <a:gdLst/>
              <a:ahLst/>
              <a:cxnLst/>
              <a:rect l="l" t="t" r="r" b="b"/>
              <a:pathLst>
                <a:path w="3931920" h="120000" extrusionOk="0">
                  <a:moveTo>
                    <a:pt x="0" y="0"/>
                  </a:moveTo>
                  <a:lnTo>
                    <a:pt x="3931920" y="0"/>
                  </a:lnTo>
                  <a:lnTo>
                    <a:pt x="3931920" y="0"/>
                  </a:lnTo>
                </a:path>
              </a:pathLst>
            </a:custGeom>
            <a:noFill/>
            <a:ln w="1905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0" name="Google Shape;800;p19"/>
            <p:cNvSpPr/>
            <p:nvPr/>
          </p:nvSpPr>
          <p:spPr>
            <a:xfrm>
              <a:off x="3356991" y="4203163"/>
              <a:ext cx="227773" cy="256286"/>
            </a:xfrm>
            <a:prstGeom prst="arc">
              <a:avLst>
                <a:gd name="adj1" fmla="val 10883993"/>
                <a:gd name="adj2" fmla="val 21453647"/>
              </a:avLst>
            </a:pr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1" name="Google Shape;801;p19"/>
            <p:cNvSpPr txBox="1"/>
            <p:nvPr/>
          </p:nvSpPr>
          <p:spPr>
            <a:xfrm rot="10800000">
              <a:off x="3278343" y="3517012"/>
              <a:ext cx="304800" cy="15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90</a:t>
              </a:r>
              <a:endParaRPr sz="1400" b="0" i="0" u="none" strike="noStrike" cap="none">
                <a:solidFill>
                  <a:srgbClr val="000000"/>
                </a:solidFill>
                <a:latin typeface="Arial"/>
                <a:ea typeface="Arial"/>
                <a:cs typeface="Arial"/>
                <a:sym typeface="Arial"/>
              </a:endParaRPr>
            </a:p>
          </p:txBody>
        </p:sp>
        <p:sp>
          <p:nvSpPr>
            <p:cNvPr id="802" name="Google Shape;802;p19"/>
            <p:cNvSpPr txBox="1"/>
            <p:nvPr/>
          </p:nvSpPr>
          <p:spPr>
            <a:xfrm rot="10800000">
              <a:off x="3278343" y="3641047"/>
              <a:ext cx="304800" cy="1584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270</a:t>
              </a:r>
              <a:endParaRPr sz="1400" b="0" i="0" u="none" strike="noStrike" cap="none">
                <a:solidFill>
                  <a:srgbClr val="000000"/>
                </a:solidFill>
                <a:latin typeface="Arial"/>
                <a:ea typeface="Arial"/>
                <a:cs typeface="Arial"/>
                <a:sym typeface="Arial"/>
              </a:endParaRPr>
            </a:p>
          </p:txBody>
        </p:sp>
        <p:cxnSp>
          <p:nvCxnSpPr>
            <p:cNvPr id="803" name="Google Shape;803;p19"/>
            <p:cNvCxnSpPr/>
            <p:nvPr/>
          </p:nvCxnSpPr>
          <p:spPr>
            <a:xfrm>
              <a:off x="3458110" y="3638518"/>
              <a:ext cx="0" cy="45947"/>
            </a:xfrm>
            <a:prstGeom prst="straightConnector1">
              <a:avLst/>
            </a:prstGeom>
            <a:noFill/>
            <a:ln w="9525" cap="flat" cmpd="sng">
              <a:solidFill>
                <a:srgbClr val="4A7DBA"/>
              </a:solidFill>
              <a:prstDash val="solid"/>
              <a:round/>
              <a:headEnd type="none" w="sm" len="sm"/>
              <a:tailEnd type="none" w="sm" len="sm"/>
            </a:ln>
          </p:spPr>
        </p:cxnSp>
        <p:cxnSp>
          <p:nvCxnSpPr>
            <p:cNvPr id="804" name="Google Shape;804;p19"/>
            <p:cNvCxnSpPr/>
            <p:nvPr/>
          </p:nvCxnSpPr>
          <p:spPr>
            <a:xfrm>
              <a:off x="4018858" y="3964227"/>
              <a:ext cx="0" cy="49027"/>
            </a:xfrm>
            <a:prstGeom prst="straightConnector1">
              <a:avLst/>
            </a:prstGeom>
            <a:noFill/>
            <a:ln w="9525" cap="flat" cmpd="sng">
              <a:solidFill>
                <a:srgbClr val="4A7DBA"/>
              </a:solidFill>
              <a:prstDash val="solid"/>
              <a:round/>
              <a:headEnd type="none" w="sm" len="sm"/>
              <a:tailEnd type="none" w="sm" len="sm"/>
            </a:ln>
          </p:spPr>
        </p:cxnSp>
        <p:grpSp>
          <p:nvGrpSpPr>
            <p:cNvPr id="805" name="Google Shape;805;p19"/>
            <p:cNvGrpSpPr/>
            <p:nvPr/>
          </p:nvGrpSpPr>
          <p:grpSpPr>
            <a:xfrm>
              <a:off x="3440746" y="4301185"/>
              <a:ext cx="60263" cy="54117"/>
              <a:chOff x="2590579" y="3277104"/>
              <a:chExt cx="83699" cy="75162"/>
            </a:xfrm>
          </p:grpSpPr>
          <p:sp>
            <p:nvSpPr>
              <p:cNvPr id="806" name="Google Shape;806;p19"/>
              <p:cNvSpPr/>
              <p:nvPr/>
            </p:nvSpPr>
            <p:spPr>
              <a:xfrm>
                <a:off x="2590579" y="3277104"/>
                <a:ext cx="76605" cy="75162"/>
              </a:xfrm>
              <a:prstGeom prst="ellipse">
                <a:avLst/>
              </a:prstGeom>
              <a:noFill/>
              <a:ln w="952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rgbClr val="FFFFFF"/>
                  </a:solidFill>
                  <a:latin typeface="Arial"/>
                  <a:ea typeface="Arial"/>
                  <a:cs typeface="Arial"/>
                  <a:sym typeface="Arial"/>
                </a:endParaRPr>
              </a:p>
            </p:txBody>
          </p:sp>
          <p:cxnSp>
            <p:nvCxnSpPr>
              <p:cNvPr id="807" name="Google Shape;807;p19"/>
              <p:cNvCxnSpPr/>
              <p:nvPr/>
            </p:nvCxnSpPr>
            <p:spPr>
              <a:xfrm>
                <a:off x="2597673" y="3306885"/>
                <a:ext cx="76605" cy="0"/>
              </a:xfrm>
              <a:prstGeom prst="straightConnector1">
                <a:avLst/>
              </a:prstGeom>
              <a:noFill/>
              <a:ln w="9525" cap="flat" cmpd="sng">
                <a:solidFill>
                  <a:srgbClr val="4A7DBA"/>
                </a:solidFill>
                <a:prstDash val="solid"/>
                <a:round/>
                <a:headEnd type="none" w="sm" len="sm"/>
                <a:tailEnd type="none" w="sm" len="sm"/>
              </a:ln>
            </p:spPr>
          </p:cxnSp>
          <p:cxnSp>
            <p:nvCxnSpPr>
              <p:cNvPr id="808" name="Google Shape;808;p19"/>
              <p:cNvCxnSpPr/>
              <p:nvPr/>
            </p:nvCxnSpPr>
            <p:spPr>
              <a:xfrm>
                <a:off x="2628882" y="3277104"/>
                <a:ext cx="0" cy="75162"/>
              </a:xfrm>
              <a:prstGeom prst="straightConnector1">
                <a:avLst/>
              </a:prstGeom>
              <a:noFill/>
              <a:ln w="9525" cap="flat" cmpd="sng">
                <a:solidFill>
                  <a:srgbClr val="4A7DBA"/>
                </a:solidFill>
                <a:prstDash val="solid"/>
                <a:round/>
                <a:headEnd type="none" w="sm" len="sm"/>
                <a:tailEnd type="none" w="sm" len="sm"/>
              </a:ln>
            </p:spPr>
          </p:cxnSp>
        </p:grpSp>
      </p:grpSp>
      <p:grpSp>
        <p:nvGrpSpPr>
          <p:cNvPr id="809" name="Google Shape;809;p19"/>
          <p:cNvGrpSpPr/>
          <p:nvPr/>
        </p:nvGrpSpPr>
        <p:grpSpPr>
          <a:xfrm rot="-8564287">
            <a:off x="1880829" y="2127818"/>
            <a:ext cx="6869112" cy="2343476"/>
            <a:chOff x="1228535" y="3529192"/>
            <a:chExt cx="4419600" cy="1507295"/>
          </a:xfrm>
        </p:grpSpPr>
        <p:grpSp>
          <p:nvGrpSpPr>
            <p:cNvPr id="810" name="Google Shape;810;p19"/>
            <p:cNvGrpSpPr/>
            <p:nvPr/>
          </p:nvGrpSpPr>
          <p:grpSpPr>
            <a:xfrm>
              <a:off x="1228535" y="3529192"/>
              <a:ext cx="4419600" cy="1172985"/>
              <a:chOff x="1228535" y="3837683"/>
              <a:chExt cx="4419600" cy="1299931"/>
            </a:xfrm>
          </p:grpSpPr>
          <p:sp>
            <p:nvSpPr>
              <p:cNvPr id="811" name="Google Shape;811;p19"/>
              <p:cNvSpPr/>
              <p:nvPr/>
            </p:nvSpPr>
            <p:spPr>
              <a:xfrm>
                <a:off x="1228535" y="3837683"/>
                <a:ext cx="4419600" cy="1043303"/>
              </a:xfrm>
              <a:prstGeom prst="rect">
                <a:avLst/>
              </a:prstGeom>
              <a:solidFill>
                <a:srgbClr val="BFBFBF">
                  <a:alpha val="2549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12" name="Google Shape;812;p19"/>
              <p:cNvSpPr/>
              <p:nvPr/>
            </p:nvSpPr>
            <p:spPr>
              <a:xfrm>
                <a:off x="2593098" y="4807663"/>
                <a:ext cx="1752723" cy="152762"/>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13" name="Google Shape;813;p19"/>
              <p:cNvSpPr/>
              <p:nvPr/>
            </p:nvSpPr>
            <p:spPr>
              <a:xfrm>
                <a:off x="2592460" y="4953077"/>
                <a:ext cx="1752723" cy="151630"/>
              </a:xfrm>
              <a:prstGeom prst="rect">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814" name="Google Shape;814;p19"/>
              <p:cNvGrpSpPr/>
              <p:nvPr/>
            </p:nvGrpSpPr>
            <p:grpSpPr>
              <a:xfrm>
                <a:off x="2233886" y="4905534"/>
                <a:ext cx="355438" cy="232080"/>
                <a:chOff x="1022718" y="2199339"/>
                <a:chExt cx="473919" cy="309439"/>
              </a:xfrm>
            </p:grpSpPr>
            <p:sp>
              <p:nvSpPr>
                <p:cNvPr id="815" name="Google Shape;815;p19"/>
                <p:cNvSpPr/>
                <p:nvPr/>
              </p:nvSpPr>
              <p:spPr>
                <a:xfrm>
                  <a:off x="1022718" y="2204011"/>
                  <a:ext cx="76265" cy="304767"/>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16" name="Google Shape;816;p19"/>
                <p:cNvSpPr/>
                <p:nvPr/>
              </p:nvSpPr>
              <p:spPr>
                <a:xfrm>
                  <a:off x="1180534" y="2199339"/>
                  <a:ext cx="77626" cy="304767"/>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17" name="Google Shape;817;p19"/>
                <p:cNvSpPr/>
                <p:nvPr/>
              </p:nvSpPr>
              <p:spPr>
                <a:xfrm>
                  <a:off x="1099574" y="2248992"/>
                  <a:ext cx="76265" cy="229330"/>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18" name="Google Shape;818;p19"/>
                <p:cNvSpPr/>
                <p:nvPr/>
              </p:nvSpPr>
              <p:spPr>
                <a:xfrm rot="5400000">
                  <a:off x="1257288" y="2247632"/>
                  <a:ext cx="229330" cy="231519"/>
                </a:xfrm>
                <a:prstGeom prst="triangle">
                  <a:avLst>
                    <a:gd name="adj" fmla="val 50000"/>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19" name="Google Shape;819;p19"/>
                <p:cNvSpPr/>
                <p:nvPr/>
              </p:nvSpPr>
              <p:spPr>
                <a:xfrm>
                  <a:off x="1420372" y="2298613"/>
                  <a:ext cx="76265" cy="152384"/>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820" name="Google Shape;820;p19"/>
              <p:cNvGrpSpPr/>
              <p:nvPr/>
            </p:nvGrpSpPr>
            <p:grpSpPr>
              <a:xfrm flipH="1">
                <a:off x="4351861" y="4915568"/>
                <a:ext cx="347030" cy="216129"/>
                <a:chOff x="982957" y="2212979"/>
                <a:chExt cx="462706" cy="313231"/>
              </a:xfrm>
            </p:grpSpPr>
            <p:sp>
              <p:nvSpPr>
                <p:cNvPr id="821" name="Google Shape;821;p19"/>
                <p:cNvSpPr/>
                <p:nvPr/>
              </p:nvSpPr>
              <p:spPr>
                <a:xfrm>
                  <a:off x="982957" y="2212979"/>
                  <a:ext cx="76265" cy="313231"/>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22" name="Google Shape;822;p19"/>
                <p:cNvSpPr/>
                <p:nvPr/>
              </p:nvSpPr>
              <p:spPr>
                <a:xfrm>
                  <a:off x="1127599" y="2213187"/>
                  <a:ext cx="76265" cy="309951"/>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23" name="Google Shape;823;p19"/>
                <p:cNvSpPr/>
                <p:nvPr/>
              </p:nvSpPr>
              <p:spPr>
                <a:xfrm>
                  <a:off x="1058895" y="2262148"/>
                  <a:ext cx="76265" cy="234512"/>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24" name="Google Shape;824;p19"/>
                <p:cNvSpPr/>
                <p:nvPr/>
              </p:nvSpPr>
              <p:spPr>
                <a:xfrm rot="5400000">
                  <a:off x="1210631" y="2263155"/>
                  <a:ext cx="232873" cy="227432"/>
                </a:xfrm>
                <a:prstGeom prst="triangle">
                  <a:avLst>
                    <a:gd name="adj" fmla="val 50000"/>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25" name="Google Shape;825;p19"/>
                <p:cNvSpPr/>
                <p:nvPr/>
              </p:nvSpPr>
              <p:spPr>
                <a:xfrm>
                  <a:off x="1370761" y="2300790"/>
                  <a:ext cx="74902" cy="160715"/>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sp>
          <p:nvSpPr>
            <p:cNvPr id="826" name="Google Shape;826;p19"/>
            <p:cNvSpPr/>
            <p:nvPr/>
          </p:nvSpPr>
          <p:spPr>
            <a:xfrm rot="10800000" flipH="1">
              <a:off x="1534145" y="4294942"/>
              <a:ext cx="1823200" cy="45947"/>
            </a:xfrm>
            <a:custGeom>
              <a:avLst/>
              <a:gdLst/>
              <a:ahLst/>
              <a:cxnLst/>
              <a:rect l="l" t="t" r="r" b="b"/>
              <a:pathLst>
                <a:path w="3931920" h="120000" extrusionOk="0">
                  <a:moveTo>
                    <a:pt x="0" y="0"/>
                  </a:moveTo>
                  <a:lnTo>
                    <a:pt x="3931920" y="0"/>
                  </a:lnTo>
                  <a:lnTo>
                    <a:pt x="3931920" y="0"/>
                  </a:lnTo>
                </a:path>
              </a:pathLst>
            </a:cu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7" name="Google Shape;827;p19"/>
            <p:cNvSpPr/>
            <p:nvPr/>
          </p:nvSpPr>
          <p:spPr>
            <a:xfrm>
              <a:off x="2821053" y="3665202"/>
              <a:ext cx="1295136" cy="1371285"/>
            </a:xfrm>
            <a:prstGeom prst="arc">
              <a:avLst>
                <a:gd name="adj1" fmla="val 10883993"/>
                <a:gd name="adj2" fmla="val 21453647"/>
              </a:avLst>
            </a:pr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8" name="Google Shape;828;p19"/>
            <p:cNvSpPr/>
            <p:nvPr/>
          </p:nvSpPr>
          <p:spPr>
            <a:xfrm>
              <a:off x="3582028" y="4329874"/>
              <a:ext cx="1576021" cy="44927"/>
            </a:xfrm>
            <a:custGeom>
              <a:avLst/>
              <a:gdLst/>
              <a:ahLst/>
              <a:cxnLst/>
              <a:rect l="l" t="t" r="r" b="b"/>
              <a:pathLst>
                <a:path w="3931920" h="120000" extrusionOk="0">
                  <a:moveTo>
                    <a:pt x="0" y="0"/>
                  </a:moveTo>
                  <a:lnTo>
                    <a:pt x="3931920" y="0"/>
                  </a:lnTo>
                  <a:lnTo>
                    <a:pt x="3931920" y="0"/>
                  </a:lnTo>
                </a:path>
              </a:pathLst>
            </a:custGeom>
            <a:noFill/>
            <a:ln w="1905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9" name="Google Shape;829;p19"/>
            <p:cNvSpPr/>
            <p:nvPr/>
          </p:nvSpPr>
          <p:spPr>
            <a:xfrm>
              <a:off x="3355461" y="4209320"/>
              <a:ext cx="227772" cy="256286"/>
            </a:xfrm>
            <a:prstGeom prst="arc">
              <a:avLst>
                <a:gd name="adj1" fmla="val 10883993"/>
                <a:gd name="adj2" fmla="val 21453647"/>
              </a:avLst>
            </a:pr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830" name="Google Shape;830;p19"/>
            <p:cNvCxnSpPr/>
            <p:nvPr/>
          </p:nvCxnSpPr>
          <p:spPr>
            <a:xfrm>
              <a:off x="3464363" y="3646020"/>
              <a:ext cx="0" cy="45947"/>
            </a:xfrm>
            <a:prstGeom prst="straightConnector1">
              <a:avLst/>
            </a:prstGeom>
            <a:noFill/>
            <a:ln w="9525" cap="flat" cmpd="sng">
              <a:solidFill>
                <a:srgbClr val="4A7DBA"/>
              </a:solidFill>
              <a:prstDash val="solid"/>
              <a:round/>
              <a:headEnd type="none" w="sm" len="sm"/>
              <a:tailEnd type="none" w="sm" len="sm"/>
            </a:ln>
          </p:spPr>
        </p:cxnSp>
        <p:cxnSp>
          <p:nvCxnSpPr>
            <p:cNvPr id="831" name="Google Shape;831;p19"/>
            <p:cNvCxnSpPr/>
            <p:nvPr/>
          </p:nvCxnSpPr>
          <p:spPr>
            <a:xfrm>
              <a:off x="4018063" y="3970707"/>
              <a:ext cx="0" cy="49027"/>
            </a:xfrm>
            <a:prstGeom prst="straightConnector1">
              <a:avLst/>
            </a:prstGeom>
            <a:noFill/>
            <a:ln w="9525" cap="flat" cmpd="sng">
              <a:solidFill>
                <a:srgbClr val="4A7DBA"/>
              </a:solidFill>
              <a:prstDash val="solid"/>
              <a:round/>
              <a:headEnd type="none" w="sm" len="sm"/>
              <a:tailEnd type="none" w="sm" len="sm"/>
            </a:ln>
          </p:spPr>
        </p:cxnSp>
        <p:grpSp>
          <p:nvGrpSpPr>
            <p:cNvPr id="832" name="Google Shape;832;p19"/>
            <p:cNvGrpSpPr/>
            <p:nvPr/>
          </p:nvGrpSpPr>
          <p:grpSpPr>
            <a:xfrm>
              <a:off x="3439976" y="4305175"/>
              <a:ext cx="60790" cy="53640"/>
              <a:chOff x="2589510" y="3282646"/>
              <a:chExt cx="84431" cy="74500"/>
            </a:xfrm>
          </p:grpSpPr>
          <p:sp>
            <p:nvSpPr>
              <p:cNvPr id="833" name="Google Shape;833;p19"/>
              <p:cNvSpPr/>
              <p:nvPr/>
            </p:nvSpPr>
            <p:spPr>
              <a:xfrm>
                <a:off x="2595918" y="3282646"/>
                <a:ext cx="78023" cy="73743"/>
              </a:xfrm>
              <a:prstGeom prst="ellipse">
                <a:avLst/>
              </a:prstGeom>
              <a:noFill/>
              <a:ln w="952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rgbClr val="FFFFFF"/>
                  </a:solidFill>
                  <a:latin typeface="Arial"/>
                  <a:ea typeface="Arial"/>
                  <a:cs typeface="Arial"/>
                  <a:sym typeface="Arial"/>
                </a:endParaRPr>
              </a:p>
            </p:txBody>
          </p:sp>
          <p:cxnSp>
            <p:nvCxnSpPr>
              <p:cNvPr id="834" name="Google Shape;834;p19"/>
              <p:cNvCxnSpPr/>
              <p:nvPr/>
            </p:nvCxnSpPr>
            <p:spPr>
              <a:xfrm>
                <a:off x="2589510" y="3316020"/>
                <a:ext cx="76605" cy="0"/>
              </a:xfrm>
              <a:prstGeom prst="straightConnector1">
                <a:avLst/>
              </a:prstGeom>
              <a:noFill/>
              <a:ln w="9525" cap="flat" cmpd="sng">
                <a:solidFill>
                  <a:srgbClr val="4A7DBA"/>
                </a:solidFill>
                <a:prstDash val="solid"/>
                <a:round/>
                <a:headEnd type="none" w="sm" len="sm"/>
                <a:tailEnd type="none" w="sm" len="sm"/>
              </a:ln>
            </p:spPr>
          </p:cxnSp>
          <p:cxnSp>
            <p:nvCxnSpPr>
              <p:cNvPr id="835" name="Google Shape;835;p19"/>
              <p:cNvCxnSpPr/>
              <p:nvPr/>
            </p:nvCxnSpPr>
            <p:spPr>
              <a:xfrm>
                <a:off x="2627861" y="3289075"/>
                <a:ext cx="0" cy="68071"/>
              </a:xfrm>
              <a:prstGeom prst="straightConnector1">
                <a:avLst/>
              </a:prstGeom>
              <a:noFill/>
              <a:ln w="9525" cap="flat" cmpd="sng">
                <a:solidFill>
                  <a:srgbClr val="4A7DBA"/>
                </a:solidFill>
                <a:prstDash val="solid"/>
                <a:round/>
                <a:headEnd type="none" w="sm" len="sm"/>
                <a:tailEnd type="none" w="sm" len="sm"/>
              </a:ln>
            </p:spPr>
          </p:cxnSp>
        </p:grpSp>
      </p:grpSp>
      <p:sp>
        <p:nvSpPr>
          <p:cNvPr id="836" name="Google Shape;836;p19"/>
          <p:cNvSpPr txBox="1"/>
          <p:nvPr/>
        </p:nvSpPr>
        <p:spPr>
          <a:xfrm>
            <a:off x="609600" y="4995863"/>
            <a:ext cx="15240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1,200 yds</a:t>
            </a:r>
            <a:endParaRPr sz="1600" b="1" i="0" u="none" strike="noStrike" cap="none">
              <a:solidFill>
                <a:schemeClr val="dk1"/>
              </a:solidFill>
              <a:latin typeface="Arial"/>
              <a:ea typeface="Arial"/>
              <a:cs typeface="Arial"/>
              <a:sym typeface="Arial"/>
            </a:endParaRPr>
          </a:p>
        </p:txBody>
      </p:sp>
      <p:sp>
        <p:nvSpPr>
          <p:cNvPr id="837" name="Google Shape;837;p19"/>
          <p:cNvSpPr/>
          <p:nvPr/>
        </p:nvSpPr>
        <p:spPr>
          <a:xfrm>
            <a:off x="7894638" y="3551238"/>
            <a:ext cx="639762" cy="639762"/>
          </a:xfrm>
          <a:prstGeom prst="ellipse">
            <a:avLst/>
          </a:prstGeom>
          <a:solidFill>
            <a:srgbClr val="FFFF00">
              <a:alpha val="49411"/>
            </a:srgbClr>
          </a:solidFill>
          <a:ln w="25400" cap="flat" cmpd="sng">
            <a:solidFill>
              <a:srgbClr val="007A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8" name="Google Shape;838;p19"/>
          <p:cNvSpPr/>
          <p:nvPr/>
        </p:nvSpPr>
        <p:spPr>
          <a:xfrm>
            <a:off x="9525" y="1162050"/>
            <a:ext cx="9086850" cy="1295400"/>
          </a:xfrm>
          <a:custGeom>
            <a:avLst/>
            <a:gdLst/>
            <a:ahLst/>
            <a:cxnLst/>
            <a:rect l="l" t="t" r="r" b="b"/>
            <a:pathLst>
              <a:path w="9086850" h="1296206" extrusionOk="0">
                <a:moveTo>
                  <a:pt x="0" y="76597"/>
                </a:moveTo>
                <a:cubicBezTo>
                  <a:pt x="85725" y="62309"/>
                  <a:pt x="171450" y="48022"/>
                  <a:pt x="304800" y="38497"/>
                </a:cubicBezTo>
                <a:cubicBezTo>
                  <a:pt x="438150" y="28972"/>
                  <a:pt x="800100" y="19447"/>
                  <a:pt x="800100" y="19447"/>
                </a:cubicBezTo>
                <a:cubicBezTo>
                  <a:pt x="931862" y="14685"/>
                  <a:pt x="1035050" y="8335"/>
                  <a:pt x="1095375" y="9922"/>
                </a:cubicBezTo>
                <a:cubicBezTo>
                  <a:pt x="1155700" y="11509"/>
                  <a:pt x="1122363" y="28972"/>
                  <a:pt x="1162050" y="28972"/>
                </a:cubicBezTo>
                <a:cubicBezTo>
                  <a:pt x="1201737" y="28972"/>
                  <a:pt x="1266825" y="11509"/>
                  <a:pt x="1333500" y="9922"/>
                </a:cubicBezTo>
                <a:cubicBezTo>
                  <a:pt x="1400175" y="8335"/>
                  <a:pt x="1511300" y="21034"/>
                  <a:pt x="1562100" y="19447"/>
                </a:cubicBezTo>
                <a:cubicBezTo>
                  <a:pt x="1612900" y="17859"/>
                  <a:pt x="1638300" y="397"/>
                  <a:pt x="1638300" y="397"/>
                </a:cubicBezTo>
                <a:cubicBezTo>
                  <a:pt x="1755775" y="-1191"/>
                  <a:pt x="2152650" y="1985"/>
                  <a:pt x="2266950" y="9922"/>
                </a:cubicBezTo>
                <a:cubicBezTo>
                  <a:pt x="2381250" y="17859"/>
                  <a:pt x="2260600" y="46435"/>
                  <a:pt x="2324100" y="48022"/>
                </a:cubicBezTo>
                <a:cubicBezTo>
                  <a:pt x="2387600" y="49609"/>
                  <a:pt x="2552700" y="24209"/>
                  <a:pt x="2647950" y="19447"/>
                </a:cubicBezTo>
                <a:cubicBezTo>
                  <a:pt x="2743200" y="14685"/>
                  <a:pt x="2781300" y="9922"/>
                  <a:pt x="2895600" y="19447"/>
                </a:cubicBezTo>
                <a:cubicBezTo>
                  <a:pt x="3009900" y="28972"/>
                  <a:pt x="3209925" y="59134"/>
                  <a:pt x="3333750" y="76597"/>
                </a:cubicBezTo>
                <a:cubicBezTo>
                  <a:pt x="3457575" y="94060"/>
                  <a:pt x="3562350" y="113110"/>
                  <a:pt x="3638550" y="124222"/>
                </a:cubicBezTo>
                <a:cubicBezTo>
                  <a:pt x="3714750" y="135334"/>
                  <a:pt x="3708400" y="125810"/>
                  <a:pt x="3790950" y="143272"/>
                </a:cubicBezTo>
                <a:cubicBezTo>
                  <a:pt x="3873500" y="160734"/>
                  <a:pt x="4052888" y="213122"/>
                  <a:pt x="4133850" y="228997"/>
                </a:cubicBezTo>
                <a:cubicBezTo>
                  <a:pt x="4214813" y="244872"/>
                  <a:pt x="4221163" y="232172"/>
                  <a:pt x="4276725" y="238522"/>
                </a:cubicBezTo>
                <a:cubicBezTo>
                  <a:pt x="4332287" y="244872"/>
                  <a:pt x="4467225" y="267097"/>
                  <a:pt x="4467225" y="267097"/>
                </a:cubicBezTo>
                <a:lnTo>
                  <a:pt x="4743450" y="314722"/>
                </a:lnTo>
                <a:cubicBezTo>
                  <a:pt x="4845050" y="333772"/>
                  <a:pt x="4976813" y="371872"/>
                  <a:pt x="5076825" y="381397"/>
                </a:cubicBezTo>
                <a:cubicBezTo>
                  <a:pt x="5176837" y="390922"/>
                  <a:pt x="5283200" y="359172"/>
                  <a:pt x="5343525" y="371872"/>
                </a:cubicBezTo>
                <a:cubicBezTo>
                  <a:pt x="5403850" y="384572"/>
                  <a:pt x="5372100" y="440135"/>
                  <a:pt x="5438775" y="457597"/>
                </a:cubicBezTo>
                <a:cubicBezTo>
                  <a:pt x="5505450" y="475059"/>
                  <a:pt x="5646737" y="467122"/>
                  <a:pt x="5743575" y="476647"/>
                </a:cubicBezTo>
                <a:cubicBezTo>
                  <a:pt x="5840413" y="486172"/>
                  <a:pt x="5924550" y="498872"/>
                  <a:pt x="6019800" y="514747"/>
                </a:cubicBezTo>
                <a:cubicBezTo>
                  <a:pt x="6115050" y="530622"/>
                  <a:pt x="6234113" y="562372"/>
                  <a:pt x="6315075" y="571897"/>
                </a:cubicBezTo>
                <a:cubicBezTo>
                  <a:pt x="6396037" y="581422"/>
                  <a:pt x="6457950" y="563960"/>
                  <a:pt x="6505575" y="571897"/>
                </a:cubicBezTo>
                <a:cubicBezTo>
                  <a:pt x="6553200" y="579834"/>
                  <a:pt x="6554788" y="609997"/>
                  <a:pt x="6600825" y="619522"/>
                </a:cubicBezTo>
                <a:cubicBezTo>
                  <a:pt x="6646863" y="629047"/>
                  <a:pt x="6675438" y="613172"/>
                  <a:pt x="6781800" y="629047"/>
                </a:cubicBezTo>
                <a:cubicBezTo>
                  <a:pt x="6888163" y="644922"/>
                  <a:pt x="7153275" y="702072"/>
                  <a:pt x="7239000" y="714772"/>
                </a:cubicBezTo>
                <a:cubicBezTo>
                  <a:pt x="7324725" y="727472"/>
                  <a:pt x="7277100" y="700485"/>
                  <a:pt x="7296150" y="705247"/>
                </a:cubicBezTo>
                <a:cubicBezTo>
                  <a:pt x="7315200" y="710009"/>
                  <a:pt x="7323138" y="733822"/>
                  <a:pt x="7353300" y="743347"/>
                </a:cubicBezTo>
                <a:cubicBezTo>
                  <a:pt x="7383462" y="752872"/>
                  <a:pt x="7442200" y="768747"/>
                  <a:pt x="7477125" y="762397"/>
                </a:cubicBezTo>
                <a:cubicBezTo>
                  <a:pt x="7512050" y="756047"/>
                  <a:pt x="7532687" y="708422"/>
                  <a:pt x="7562850" y="705247"/>
                </a:cubicBezTo>
                <a:cubicBezTo>
                  <a:pt x="7593013" y="702072"/>
                  <a:pt x="7629525" y="741760"/>
                  <a:pt x="7658100" y="743347"/>
                </a:cubicBezTo>
                <a:cubicBezTo>
                  <a:pt x="7686675" y="744935"/>
                  <a:pt x="7718425" y="713185"/>
                  <a:pt x="7734300" y="714772"/>
                </a:cubicBezTo>
                <a:cubicBezTo>
                  <a:pt x="7750175" y="716360"/>
                  <a:pt x="7751763" y="741760"/>
                  <a:pt x="7753350" y="752872"/>
                </a:cubicBezTo>
                <a:cubicBezTo>
                  <a:pt x="7754937" y="763984"/>
                  <a:pt x="7723188" y="771922"/>
                  <a:pt x="7743825" y="781447"/>
                </a:cubicBezTo>
                <a:cubicBezTo>
                  <a:pt x="7764462" y="790972"/>
                  <a:pt x="7821613" y="810022"/>
                  <a:pt x="7877175" y="810022"/>
                </a:cubicBezTo>
                <a:cubicBezTo>
                  <a:pt x="7932737" y="810022"/>
                  <a:pt x="8034338" y="784622"/>
                  <a:pt x="8077200" y="781447"/>
                </a:cubicBezTo>
                <a:cubicBezTo>
                  <a:pt x="8120062" y="778272"/>
                  <a:pt x="8118475" y="800497"/>
                  <a:pt x="8134350" y="790972"/>
                </a:cubicBezTo>
                <a:cubicBezTo>
                  <a:pt x="8150225" y="781447"/>
                  <a:pt x="8153400" y="741759"/>
                  <a:pt x="8172450" y="724297"/>
                </a:cubicBezTo>
                <a:cubicBezTo>
                  <a:pt x="8191500" y="706835"/>
                  <a:pt x="8243887" y="700485"/>
                  <a:pt x="8248650" y="686197"/>
                </a:cubicBezTo>
                <a:cubicBezTo>
                  <a:pt x="8253413" y="671909"/>
                  <a:pt x="8201025" y="656034"/>
                  <a:pt x="8201025" y="638572"/>
                </a:cubicBezTo>
                <a:cubicBezTo>
                  <a:pt x="8201025" y="621110"/>
                  <a:pt x="8235950" y="602059"/>
                  <a:pt x="8248650" y="581422"/>
                </a:cubicBezTo>
                <a:cubicBezTo>
                  <a:pt x="8261350" y="560785"/>
                  <a:pt x="8270875" y="541734"/>
                  <a:pt x="8277225" y="514747"/>
                </a:cubicBezTo>
                <a:cubicBezTo>
                  <a:pt x="8283575" y="487760"/>
                  <a:pt x="8278813" y="443310"/>
                  <a:pt x="8286750" y="419497"/>
                </a:cubicBezTo>
                <a:cubicBezTo>
                  <a:pt x="8294688" y="395685"/>
                  <a:pt x="8318500" y="387747"/>
                  <a:pt x="8324850" y="371872"/>
                </a:cubicBezTo>
                <a:cubicBezTo>
                  <a:pt x="8331200" y="355997"/>
                  <a:pt x="8297863" y="359172"/>
                  <a:pt x="8324850" y="324247"/>
                </a:cubicBezTo>
                <a:cubicBezTo>
                  <a:pt x="8351838" y="289322"/>
                  <a:pt x="8458200" y="184547"/>
                  <a:pt x="8486775" y="162322"/>
                </a:cubicBezTo>
                <a:cubicBezTo>
                  <a:pt x="8515350" y="140097"/>
                  <a:pt x="8486775" y="170260"/>
                  <a:pt x="8496300" y="190897"/>
                </a:cubicBezTo>
                <a:cubicBezTo>
                  <a:pt x="8505825" y="211534"/>
                  <a:pt x="8548688" y="263922"/>
                  <a:pt x="8543925" y="286147"/>
                </a:cubicBezTo>
                <a:cubicBezTo>
                  <a:pt x="8539163" y="308372"/>
                  <a:pt x="8467725" y="313135"/>
                  <a:pt x="8467725" y="324247"/>
                </a:cubicBezTo>
                <a:cubicBezTo>
                  <a:pt x="8467725" y="335359"/>
                  <a:pt x="8524875" y="346472"/>
                  <a:pt x="8543925" y="352822"/>
                </a:cubicBezTo>
                <a:cubicBezTo>
                  <a:pt x="8562975" y="359172"/>
                  <a:pt x="8564563" y="354410"/>
                  <a:pt x="8582025" y="362347"/>
                </a:cubicBezTo>
                <a:cubicBezTo>
                  <a:pt x="8599487" y="370284"/>
                  <a:pt x="8613775" y="394097"/>
                  <a:pt x="8648700" y="400447"/>
                </a:cubicBezTo>
                <a:cubicBezTo>
                  <a:pt x="8683625" y="406797"/>
                  <a:pt x="8759825" y="394097"/>
                  <a:pt x="8791575" y="400447"/>
                </a:cubicBezTo>
                <a:cubicBezTo>
                  <a:pt x="8823325" y="406797"/>
                  <a:pt x="8837613" y="427435"/>
                  <a:pt x="8839200" y="438547"/>
                </a:cubicBezTo>
                <a:cubicBezTo>
                  <a:pt x="8840787" y="449659"/>
                  <a:pt x="8842375" y="456010"/>
                  <a:pt x="8801100" y="467122"/>
                </a:cubicBezTo>
                <a:cubicBezTo>
                  <a:pt x="8759825" y="478234"/>
                  <a:pt x="8623300" y="490935"/>
                  <a:pt x="8591550" y="505222"/>
                </a:cubicBezTo>
                <a:cubicBezTo>
                  <a:pt x="8559800" y="519510"/>
                  <a:pt x="8570913" y="544910"/>
                  <a:pt x="8610600" y="552847"/>
                </a:cubicBezTo>
                <a:cubicBezTo>
                  <a:pt x="8650287" y="560784"/>
                  <a:pt x="8791575" y="541735"/>
                  <a:pt x="8829675" y="552847"/>
                </a:cubicBezTo>
                <a:cubicBezTo>
                  <a:pt x="8867775" y="563959"/>
                  <a:pt x="8813800" y="598884"/>
                  <a:pt x="8839200" y="619522"/>
                </a:cubicBezTo>
                <a:cubicBezTo>
                  <a:pt x="8864600" y="640160"/>
                  <a:pt x="8953500" y="656035"/>
                  <a:pt x="8982075" y="676672"/>
                </a:cubicBezTo>
                <a:cubicBezTo>
                  <a:pt x="9010650" y="697309"/>
                  <a:pt x="9004300" y="717947"/>
                  <a:pt x="9010650" y="743347"/>
                </a:cubicBezTo>
                <a:cubicBezTo>
                  <a:pt x="9017000" y="768747"/>
                  <a:pt x="9010650" y="810022"/>
                  <a:pt x="9020175" y="829072"/>
                </a:cubicBezTo>
                <a:cubicBezTo>
                  <a:pt x="9029700" y="848122"/>
                  <a:pt x="9059863" y="838597"/>
                  <a:pt x="9067800" y="857647"/>
                </a:cubicBezTo>
                <a:cubicBezTo>
                  <a:pt x="9075737" y="876697"/>
                  <a:pt x="9077325" y="921147"/>
                  <a:pt x="9067800" y="943372"/>
                </a:cubicBezTo>
                <a:cubicBezTo>
                  <a:pt x="9058275" y="965597"/>
                  <a:pt x="9017000" y="965597"/>
                  <a:pt x="9010650" y="990997"/>
                </a:cubicBezTo>
                <a:cubicBezTo>
                  <a:pt x="9004300" y="1016397"/>
                  <a:pt x="9026525" y="1071960"/>
                  <a:pt x="9029700" y="1095772"/>
                </a:cubicBezTo>
                <a:cubicBezTo>
                  <a:pt x="9032875" y="1119585"/>
                  <a:pt x="9032875" y="1111647"/>
                  <a:pt x="9029700" y="1133872"/>
                </a:cubicBezTo>
                <a:cubicBezTo>
                  <a:pt x="9026525" y="1156097"/>
                  <a:pt x="9010650" y="1203722"/>
                  <a:pt x="9010650" y="1229122"/>
                </a:cubicBezTo>
                <a:cubicBezTo>
                  <a:pt x="9010650" y="1254522"/>
                  <a:pt x="9017000" y="1275160"/>
                  <a:pt x="9029700" y="1286272"/>
                </a:cubicBezTo>
                <a:cubicBezTo>
                  <a:pt x="9042400" y="1297384"/>
                  <a:pt x="9064625" y="1296590"/>
                  <a:pt x="9086850" y="1295797"/>
                </a:cubicBezTo>
              </a:path>
            </a:pathLst>
          </a:cu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39" name="Google Shape;839;p19"/>
          <p:cNvSpPr/>
          <p:nvPr/>
        </p:nvSpPr>
        <p:spPr>
          <a:xfrm>
            <a:off x="8505825" y="1771650"/>
            <a:ext cx="304800" cy="466725"/>
          </a:xfrm>
          <a:custGeom>
            <a:avLst/>
            <a:gdLst/>
            <a:ahLst/>
            <a:cxnLst/>
            <a:rect l="l" t="t" r="r" b="b"/>
            <a:pathLst>
              <a:path w="305815" h="467094" extrusionOk="0">
                <a:moveTo>
                  <a:pt x="143340" y="467053"/>
                </a:moveTo>
                <a:cubicBezTo>
                  <a:pt x="140165" y="468640"/>
                  <a:pt x="138577" y="424190"/>
                  <a:pt x="124290" y="409903"/>
                </a:cubicBezTo>
                <a:cubicBezTo>
                  <a:pt x="110003" y="395616"/>
                  <a:pt x="76665" y="386090"/>
                  <a:pt x="57615" y="381328"/>
                </a:cubicBezTo>
                <a:cubicBezTo>
                  <a:pt x="38565" y="376566"/>
                  <a:pt x="19515" y="389265"/>
                  <a:pt x="9990" y="381328"/>
                </a:cubicBezTo>
                <a:cubicBezTo>
                  <a:pt x="465" y="373391"/>
                  <a:pt x="-2710" y="352753"/>
                  <a:pt x="465" y="333703"/>
                </a:cubicBezTo>
                <a:cubicBezTo>
                  <a:pt x="3640" y="314653"/>
                  <a:pt x="29040" y="286078"/>
                  <a:pt x="29040" y="267028"/>
                </a:cubicBezTo>
                <a:cubicBezTo>
                  <a:pt x="29040" y="247978"/>
                  <a:pt x="-4297" y="240040"/>
                  <a:pt x="465" y="219403"/>
                </a:cubicBezTo>
                <a:cubicBezTo>
                  <a:pt x="5227" y="198766"/>
                  <a:pt x="32215" y="165428"/>
                  <a:pt x="57615" y="143203"/>
                </a:cubicBezTo>
                <a:cubicBezTo>
                  <a:pt x="83015" y="120978"/>
                  <a:pt x="133815" y="92403"/>
                  <a:pt x="152865" y="86053"/>
                </a:cubicBezTo>
                <a:cubicBezTo>
                  <a:pt x="171915" y="79703"/>
                  <a:pt x="173503" y="95578"/>
                  <a:pt x="171915" y="105103"/>
                </a:cubicBezTo>
                <a:cubicBezTo>
                  <a:pt x="170328" y="114628"/>
                  <a:pt x="144927" y="130503"/>
                  <a:pt x="143340" y="143203"/>
                </a:cubicBezTo>
                <a:cubicBezTo>
                  <a:pt x="141753" y="155903"/>
                  <a:pt x="151278" y="182890"/>
                  <a:pt x="162390" y="181303"/>
                </a:cubicBezTo>
                <a:cubicBezTo>
                  <a:pt x="173502" y="179716"/>
                  <a:pt x="202078" y="152728"/>
                  <a:pt x="210015" y="133678"/>
                </a:cubicBezTo>
                <a:cubicBezTo>
                  <a:pt x="217952" y="114628"/>
                  <a:pt x="205252" y="84466"/>
                  <a:pt x="210015" y="67003"/>
                </a:cubicBezTo>
                <a:cubicBezTo>
                  <a:pt x="214778" y="49540"/>
                  <a:pt x="225890" y="40015"/>
                  <a:pt x="238590" y="28903"/>
                </a:cubicBezTo>
                <a:cubicBezTo>
                  <a:pt x="251290" y="17791"/>
                  <a:pt x="275102" y="-2847"/>
                  <a:pt x="286215" y="328"/>
                </a:cubicBezTo>
                <a:cubicBezTo>
                  <a:pt x="297328" y="3503"/>
                  <a:pt x="308440" y="35253"/>
                  <a:pt x="305265" y="47953"/>
                </a:cubicBezTo>
                <a:cubicBezTo>
                  <a:pt x="302090" y="60653"/>
                  <a:pt x="275102" y="63828"/>
                  <a:pt x="267165" y="76528"/>
                </a:cubicBezTo>
                <a:cubicBezTo>
                  <a:pt x="259228" y="89228"/>
                  <a:pt x="262403" y="111453"/>
                  <a:pt x="257640" y="124153"/>
                </a:cubicBezTo>
                <a:cubicBezTo>
                  <a:pt x="252877" y="136853"/>
                  <a:pt x="243352" y="136853"/>
                  <a:pt x="238590" y="152728"/>
                </a:cubicBezTo>
                <a:cubicBezTo>
                  <a:pt x="233828" y="168603"/>
                  <a:pt x="241765" y="206703"/>
                  <a:pt x="229065" y="219403"/>
                </a:cubicBezTo>
                <a:cubicBezTo>
                  <a:pt x="216365" y="232103"/>
                  <a:pt x="176678" y="216228"/>
                  <a:pt x="162390" y="228928"/>
                </a:cubicBezTo>
                <a:cubicBezTo>
                  <a:pt x="148103" y="241628"/>
                  <a:pt x="140165" y="282903"/>
                  <a:pt x="143340" y="295603"/>
                </a:cubicBezTo>
                <a:cubicBezTo>
                  <a:pt x="146515" y="308303"/>
                  <a:pt x="167153" y="308303"/>
                  <a:pt x="181440" y="305128"/>
                </a:cubicBezTo>
                <a:cubicBezTo>
                  <a:pt x="195727" y="301953"/>
                  <a:pt x="222715" y="274965"/>
                  <a:pt x="229065" y="276553"/>
                </a:cubicBezTo>
                <a:cubicBezTo>
                  <a:pt x="235415" y="278140"/>
                  <a:pt x="227477" y="305128"/>
                  <a:pt x="219540" y="314653"/>
                </a:cubicBezTo>
                <a:cubicBezTo>
                  <a:pt x="211603" y="324178"/>
                  <a:pt x="194140" y="325766"/>
                  <a:pt x="181440" y="333703"/>
                </a:cubicBezTo>
                <a:cubicBezTo>
                  <a:pt x="168740" y="341640"/>
                  <a:pt x="149690" y="351166"/>
                  <a:pt x="143340" y="362278"/>
                </a:cubicBezTo>
                <a:cubicBezTo>
                  <a:pt x="136990" y="373390"/>
                  <a:pt x="136990" y="387678"/>
                  <a:pt x="143340" y="400378"/>
                </a:cubicBezTo>
                <a:cubicBezTo>
                  <a:pt x="149690" y="413078"/>
                  <a:pt x="146515" y="465466"/>
                  <a:pt x="143340" y="467053"/>
                </a:cubicBezTo>
                <a:close/>
              </a:path>
            </a:pathLst>
          </a:custGeom>
          <a:solidFill>
            <a:schemeClr val="accen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0" name="Google Shape;840;p19"/>
          <p:cNvSpPr/>
          <p:nvPr/>
        </p:nvSpPr>
        <p:spPr>
          <a:xfrm>
            <a:off x="8429625" y="2352675"/>
            <a:ext cx="115888" cy="114300"/>
          </a:xfrm>
          <a:custGeom>
            <a:avLst/>
            <a:gdLst/>
            <a:ahLst/>
            <a:cxnLst/>
            <a:rect l="l" t="t" r="r" b="b"/>
            <a:pathLst>
              <a:path w="116928" h="115011" extrusionOk="0">
                <a:moveTo>
                  <a:pt x="29061" y="114352"/>
                </a:moveTo>
                <a:cubicBezTo>
                  <a:pt x="10011" y="109590"/>
                  <a:pt x="-2689" y="76252"/>
                  <a:pt x="486" y="57202"/>
                </a:cubicBezTo>
                <a:cubicBezTo>
                  <a:pt x="3661" y="38152"/>
                  <a:pt x="30649" y="1639"/>
                  <a:pt x="48111" y="52"/>
                </a:cubicBezTo>
                <a:cubicBezTo>
                  <a:pt x="65573" y="-1535"/>
                  <a:pt x="94149" y="33389"/>
                  <a:pt x="105261" y="47677"/>
                </a:cubicBezTo>
                <a:cubicBezTo>
                  <a:pt x="116374" y="61964"/>
                  <a:pt x="119548" y="74665"/>
                  <a:pt x="114786" y="85777"/>
                </a:cubicBezTo>
                <a:cubicBezTo>
                  <a:pt x="110024" y="96889"/>
                  <a:pt x="48111" y="119114"/>
                  <a:pt x="29061" y="114352"/>
                </a:cubicBezTo>
                <a:close/>
              </a:path>
            </a:pathLst>
          </a:custGeom>
          <a:solidFill>
            <a:schemeClr val="accen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1" name="Google Shape;841;p19"/>
          <p:cNvSpPr/>
          <p:nvPr/>
        </p:nvSpPr>
        <p:spPr>
          <a:xfrm>
            <a:off x="0" y="4627563"/>
            <a:ext cx="4152900" cy="458787"/>
          </a:xfrm>
          <a:custGeom>
            <a:avLst/>
            <a:gdLst/>
            <a:ahLst/>
            <a:cxnLst/>
            <a:rect l="l" t="t" r="r" b="b"/>
            <a:pathLst>
              <a:path w="4152900" h="458840" extrusionOk="0">
                <a:moveTo>
                  <a:pt x="0" y="287390"/>
                </a:moveTo>
                <a:cubicBezTo>
                  <a:pt x="118269" y="248496"/>
                  <a:pt x="236538" y="209602"/>
                  <a:pt x="333375" y="182615"/>
                </a:cubicBezTo>
                <a:cubicBezTo>
                  <a:pt x="430213" y="155627"/>
                  <a:pt x="528638" y="149277"/>
                  <a:pt x="581025" y="125465"/>
                </a:cubicBezTo>
                <a:cubicBezTo>
                  <a:pt x="633412" y="101653"/>
                  <a:pt x="603250" y="54027"/>
                  <a:pt x="647700" y="39740"/>
                </a:cubicBezTo>
                <a:cubicBezTo>
                  <a:pt x="692150" y="25453"/>
                  <a:pt x="847725" y="39740"/>
                  <a:pt x="847725" y="39740"/>
                </a:cubicBezTo>
                <a:lnTo>
                  <a:pt x="1790700" y="1640"/>
                </a:lnTo>
                <a:cubicBezTo>
                  <a:pt x="1981200" y="-3122"/>
                  <a:pt x="1944688" y="3228"/>
                  <a:pt x="1990725" y="11165"/>
                </a:cubicBezTo>
                <a:cubicBezTo>
                  <a:pt x="2036762" y="19102"/>
                  <a:pt x="2039937" y="46090"/>
                  <a:pt x="2066925" y="49265"/>
                </a:cubicBezTo>
                <a:cubicBezTo>
                  <a:pt x="2093913" y="52440"/>
                  <a:pt x="2100263" y="33390"/>
                  <a:pt x="2152650" y="30215"/>
                </a:cubicBezTo>
                <a:cubicBezTo>
                  <a:pt x="2205037" y="27040"/>
                  <a:pt x="2327275" y="25452"/>
                  <a:pt x="2381250" y="30215"/>
                </a:cubicBezTo>
                <a:cubicBezTo>
                  <a:pt x="2435225" y="34978"/>
                  <a:pt x="2414588" y="57203"/>
                  <a:pt x="2476500" y="58790"/>
                </a:cubicBezTo>
                <a:cubicBezTo>
                  <a:pt x="2538412" y="60377"/>
                  <a:pt x="2697163" y="49265"/>
                  <a:pt x="2752725" y="39740"/>
                </a:cubicBezTo>
                <a:cubicBezTo>
                  <a:pt x="2808287" y="30215"/>
                  <a:pt x="2789238" y="1640"/>
                  <a:pt x="2809875" y="1640"/>
                </a:cubicBezTo>
                <a:cubicBezTo>
                  <a:pt x="2830512" y="1640"/>
                  <a:pt x="2836863" y="34977"/>
                  <a:pt x="2876550" y="39740"/>
                </a:cubicBezTo>
                <a:cubicBezTo>
                  <a:pt x="2916238" y="44502"/>
                  <a:pt x="2962275" y="25453"/>
                  <a:pt x="3048000" y="30215"/>
                </a:cubicBezTo>
                <a:cubicBezTo>
                  <a:pt x="3133725" y="34977"/>
                  <a:pt x="3297238" y="50853"/>
                  <a:pt x="3390900" y="68315"/>
                </a:cubicBezTo>
                <a:cubicBezTo>
                  <a:pt x="3484562" y="85777"/>
                  <a:pt x="3544888" y="106415"/>
                  <a:pt x="3609975" y="134990"/>
                </a:cubicBezTo>
                <a:cubicBezTo>
                  <a:pt x="3675062" y="163565"/>
                  <a:pt x="3732213" y="220715"/>
                  <a:pt x="3781425" y="239765"/>
                </a:cubicBezTo>
                <a:cubicBezTo>
                  <a:pt x="3830638" y="258815"/>
                  <a:pt x="3871913" y="233415"/>
                  <a:pt x="3905250" y="249290"/>
                </a:cubicBezTo>
                <a:cubicBezTo>
                  <a:pt x="3938587" y="265165"/>
                  <a:pt x="3940175" y="300090"/>
                  <a:pt x="3981450" y="335015"/>
                </a:cubicBezTo>
                <a:cubicBezTo>
                  <a:pt x="4022725" y="369940"/>
                  <a:pt x="4087812" y="414390"/>
                  <a:pt x="4152900" y="458840"/>
                </a:cubicBezTo>
              </a:path>
            </a:pathLst>
          </a:cu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2" name="Google Shape;842;p19"/>
          <p:cNvSpPr/>
          <p:nvPr/>
        </p:nvSpPr>
        <p:spPr>
          <a:xfrm>
            <a:off x="8251825" y="4981575"/>
            <a:ext cx="741363" cy="1020763"/>
          </a:xfrm>
          <a:custGeom>
            <a:avLst/>
            <a:gdLst/>
            <a:ahLst/>
            <a:cxnLst/>
            <a:rect l="l" t="t" r="r" b="b"/>
            <a:pathLst>
              <a:path w="742545" h="1020717" extrusionOk="0">
                <a:moveTo>
                  <a:pt x="721153" y="0"/>
                </a:moveTo>
                <a:cubicBezTo>
                  <a:pt x="737822" y="23812"/>
                  <a:pt x="754491" y="47625"/>
                  <a:pt x="730678" y="95250"/>
                </a:cubicBezTo>
                <a:cubicBezTo>
                  <a:pt x="706865" y="142875"/>
                  <a:pt x="637015" y="254000"/>
                  <a:pt x="578278" y="285750"/>
                </a:cubicBezTo>
                <a:cubicBezTo>
                  <a:pt x="519541" y="317500"/>
                  <a:pt x="452865" y="268288"/>
                  <a:pt x="378253" y="285750"/>
                </a:cubicBezTo>
                <a:cubicBezTo>
                  <a:pt x="303641" y="303212"/>
                  <a:pt x="192516" y="358775"/>
                  <a:pt x="130603" y="390525"/>
                </a:cubicBezTo>
                <a:cubicBezTo>
                  <a:pt x="68690" y="422275"/>
                  <a:pt x="25828" y="438150"/>
                  <a:pt x="6778" y="476250"/>
                </a:cubicBezTo>
                <a:cubicBezTo>
                  <a:pt x="-12272" y="514350"/>
                  <a:pt x="14716" y="577850"/>
                  <a:pt x="16303" y="619125"/>
                </a:cubicBezTo>
                <a:cubicBezTo>
                  <a:pt x="17890" y="660400"/>
                  <a:pt x="-7509" y="679450"/>
                  <a:pt x="16303" y="723900"/>
                </a:cubicBezTo>
                <a:cubicBezTo>
                  <a:pt x="40115" y="768350"/>
                  <a:pt x="133778" y="842963"/>
                  <a:pt x="159178" y="885825"/>
                </a:cubicBezTo>
                <a:cubicBezTo>
                  <a:pt x="184578" y="928687"/>
                  <a:pt x="160765" y="958850"/>
                  <a:pt x="168703" y="981075"/>
                </a:cubicBezTo>
                <a:cubicBezTo>
                  <a:pt x="176640" y="1003300"/>
                  <a:pt x="198865" y="1014413"/>
                  <a:pt x="206803" y="1019175"/>
                </a:cubicBezTo>
                <a:cubicBezTo>
                  <a:pt x="214740" y="1023938"/>
                  <a:pt x="215534" y="1016794"/>
                  <a:pt x="216328" y="1009650"/>
                </a:cubicBezTo>
              </a:path>
            </a:pathLst>
          </a:cu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3" name="Google Shape;843;p19"/>
          <p:cNvSpPr/>
          <p:nvPr/>
        </p:nvSpPr>
        <p:spPr>
          <a:xfrm>
            <a:off x="8658225" y="6162675"/>
            <a:ext cx="438150" cy="400050"/>
          </a:xfrm>
          <a:custGeom>
            <a:avLst/>
            <a:gdLst/>
            <a:ahLst/>
            <a:cxnLst/>
            <a:rect l="l" t="t" r="r" b="b"/>
            <a:pathLst>
              <a:path w="438150" h="400050" extrusionOk="0">
                <a:moveTo>
                  <a:pt x="438150" y="400050"/>
                </a:moveTo>
                <a:cubicBezTo>
                  <a:pt x="394493" y="354012"/>
                  <a:pt x="350837" y="307975"/>
                  <a:pt x="314325" y="276225"/>
                </a:cubicBezTo>
                <a:cubicBezTo>
                  <a:pt x="277813" y="244475"/>
                  <a:pt x="271462" y="255587"/>
                  <a:pt x="219075" y="209550"/>
                </a:cubicBezTo>
                <a:cubicBezTo>
                  <a:pt x="166688" y="163513"/>
                  <a:pt x="83344" y="81756"/>
                  <a:pt x="0" y="0"/>
                </a:cubicBezTo>
              </a:path>
            </a:pathLst>
          </a:cu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4" name="Google Shape;844;p19"/>
          <p:cNvSpPr/>
          <p:nvPr/>
        </p:nvSpPr>
        <p:spPr>
          <a:xfrm>
            <a:off x="3352800" y="5684838"/>
            <a:ext cx="639763" cy="639762"/>
          </a:xfrm>
          <a:prstGeom prst="ellipse">
            <a:avLst/>
          </a:prstGeom>
          <a:solidFill>
            <a:srgbClr val="FFFF00">
              <a:alpha val="49411"/>
            </a:srgbClr>
          </a:solidFill>
          <a:ln w="25400" cap="flat" cmpd="sng">
            <a:solidFill>
              <a:srgbClr val="007A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5" name="Google Shape;845;p19"/>
          <p:cNvSpPr/>
          <p:nvPr/>
        </p:nvSpPr>
        <p:spPr>
          <a:xfrm>
            <a:off x="1447800" y="685800"/>
            <a:ext cx="639763" cy="639763"/>
          </a:xfrm>
          <a:prstGeom prst="ellipse">
            <a:avLst/>
          </a:prstGeom>
          <a:solidFill>
            <a:srgbClr val="FFFF00">
              <a:alpha val="49411"/>
            </a:srgbClr>
          </a:solidFill>
          <a:ln w="25400" cap="flat" cmpd="sng">
            <a:solidFill>
              <a:srgbClr val="007A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6" name="Google Shape;846;p19"/>
          <p:cNvSpPr txBox="1"/>
          <p:nvPr/>
        </p:nvSpPr>
        <p:spPr>
          <a:xfrm>
            <a:off x="914400" y="381000"/>
            <a:ext cx="777875"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VA</a:t>
            </a:r>
            <a:endParaRPr sz="1400" b="0" i="0" u="none" strike="noStrike" cap="none">
              <a:solidFill>
                <a:srgbClr val="000000"/>
              </a:solidFill>
              <a:latin typeface="Arial"/>
              <a:ea typeface="Arial"/>
              <a:cs typeface="Arial"/>
              <a:sym typeface="Arial"/>
            </a:endParaRPr>
          </a:p>
        </p:txBody>
      </p:sp>
      <p:sp>
        <p:nvSpPr>
          <p:cNvPr id="847" name="Google Shape;847;p19"/>
          <p:cNvSpPr txBox="1"/>
          <p:nvPr/>
        </p:nvSpPr>
        <p:spPr>
          <a:xfrm>
            <a:off x="2819400" y="5359400"/>
            <a:ext cx="777875"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VB</a:t>
            </a:r>
            <a:endParaRPr sz="1400" b="0" i="0" u="none" strike="noStrike" cap="none">
              <a:solidFill>
                <a:srgbClr val="000000"/>
              </a:solidFill>
              <a:latin typeface="Arial"/>
              <a:ea typeface="Arial"/>
              <a:cs typeface="Arial"/>
              <a:sym typeface="Arial"/>
            </a:endParaRPr>
          </a:p>
        </p:txBody>
      </p:sp>
      <p:sp>
        <p:nvSpPr>
          <p:cNvPr id="848" name="Google Shape;848;p19"/>
          <p:cNvSpPr/>
          <p:nvPr/>
        </p:nvSpPr>
        <p:spPr>
          <a:xfrm>
            <a:off x="4648200" y="960438"/>
            <a:ext cx="639763" cy="639762"/>
          </a:xfrm>
          <a:prstGeom prst="triangle">
            <a:avLst>
              <a:gd name="adj" fmla="val 50000"/>
            </a:avLst>
          </a:prstGeom>
          <a:solidFill>
            <a:srgbClr val="66CCFF">
              <a:alpha val="49411"/>
            </a:srgbClr>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9" name="Google Shape;849;p19"/>
          <p:cNvSpPr/>
          <p:nvPr/>
        </p:nvSpPr>
        <p:spPr>
          <a:xfrm>
            <a:off x="3856038" y="4694238"/>
            <a:ext cx="639762" cy="639762"/>
          </a:xfrm>
          <a:prstGeom prst="triangle">
            <a:avLst>
              <a:gd name="adj" fmla="val 50000"/>
            </a:avLst>
          </a:prstGeom>
          <a:solidFill>
            <a:srgbClr val="66CCFF">
              <a:alpha val="49411"/>
            </a:srgbClr>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0" name="Google Shape;850;p19"/>
          <p:cNvSpPr/>
          <p:nvPr/>
        </p:nvSpPr>
        <p:spPr>
          <a:xfrm>
            <a:off x="7894638" y="3475038"/>
            <a:ext cx="639762" cy="639762"/>
          </a:xfrm>
          <a:prstGeom prst="triangle">
            <a:avLst>
              <a:gd name="adj" fmla="val 50000"/>
            </a:avLst>
          </a:prstGeom>
          <a:solidFill>
            <a:srgbClr val="66CCFF">
              <a:alpha val="65490"/>
            </a:srgbClr>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1" name="Google Shape;851;p19"/>
          <p:cNvSpPr txBox="1"/>
          <p:nvPr/>
        </p:nvSpPr>
        <p:spPr>
          <a:xfrm>
            <a:off x="5006975" y="741363"/>
            <a:ext cx="776288"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RA</a:t>
            </a:r>
            <a:endParaRPr sz="1400" b="0" i="0" u="none" strike="noStrike" cap="none">
              <a:solidFill>
                <a:srgbClr val="000000"/>
              </a:solidFill>
              <a:latin typeface="Arial"/>
              <a:ea typeface="Arial"/>
              <a:cs typeface="Arial"/>
              <a:sym typeface="Arial"/>
            </a:endParaRPr>
          </a:p>
        </p:txBody>
      </p:sp>
      <p:sp>
        <p:nvSpPr>
          <p:cNvPr id="852" name="Google Shape;852;p19"/>
          <p:cNvSpPr txBox="1"/>
          <p:nvPr/>
        </p:nvSpPr>
        <p:spPr>
          <a:xfrm>
            <a:off x="3565525" y="4419600"/>
            <a:ext cx="777875"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RD</a:t>
            </a:r>
            <a:endParaRPr sz="1400" b="0" i="0" u="none" strike="noStrike" cap="none">
              <a:solidFill>
                <a:srgbClr val="000000"/>
              </a:solidFill>
              <a:latin typeface="Arial"/>
              <a:ea typeface="Arial"/>
              <a:cs typeface="Arial"/>
              <a:sym typeface="Arial"/>
            </a:endParaRPr>
          </a:p>
        </p:txBody>
      </p:sp>
      <p:sp>
        <p:nvSpPr>
          <p:cNvPr id="853" name="Google Shape;853;p19"/>
          <p:cNvSpPr txBox="1"/>
          <p:nvPr/>
        </p:nvSpPr>
        <p:spPr>
          <a:xfrm>
            <a:off x="7604125" y="4038600"/>
            <a:ext cx="777875"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RC</a:t>
            </a:r>
            <a:endParaRPr sz="1400" b="0" i="0" u="none" strike="noStrike" cap="none">
              <a:solidFill>
                <a:srgbClr val="000000"/>
              </a:solidFill>
              <a:latin typeface="Arial"/>
              <a:ea typeface="Arial"/>
              <a:cs typeface="Arial"/>
              <a:sym typeface="Arial"/>
            </a:endParaRPr>
          </a:p>
        </p:txBody>
      </p:sp>
      <p:sp>
        <p:nvSpPr>
          <p:cNvPr id="854" name="Google Shape;854;p19"/>
          <p:cNvSpPr txBox="1"/>
          <p:nvPr/>
        </p:nvSpPr>
        <p:spPr>
          <a:xfrm>
            <a:off x="7604125" y="3124200"/>
            <a:ext cx="777875"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VC</a:t>
            </a:r>
            <a:endParaRPr sz="1400" b="0" i="0" u="none" strike="noStrike" cap="none">
              <a:solidFill>
                <a:srgbClr val="000000"/>
              </a:solidFill>
              <a:latin typeface="Arial"/>
              <a:ea typeface="Arial"/>
              <a:cs typeface="Arial"/>
              <a:sym typeface="Arial"/>
            </a:endParaRPr>
          </a:p>
        </p:txBody>
      </p:sp>
      <p:cxnSp>
        <p:nvCxnSpPr>
          <p:cNvPr id="855" name="Google Shape;855;p19"/>
          <p:cNvCxnSpPr/>
          <p:nvPr/>
        </p:nvCxnSpPr>
        <p:spPr>
          <a:xfrm flipH="1">
            <a:off x="0" y="3505200"/>
            <a:ext cx="609600" cy="244475"/>
          </a:xfrm>
          <a:prstGeom prst="straightConnector1">
            <a:avLst/>
          </a:prstGeom>
          <a:noFill/>
          <a:ln w="9525" cap="flat" cmpd="sng">
            <a:solidFill>
              <a:schemeClr val="dk1"/>
            </a:solidFill>
            <a:prstDash val="solid"/>
            <a:round/>
            <a:headEnd type="none" w="sm" len="sm"/>
            <a:tailEnd type="none" w="sm" len="sm"/>
          </a:ln>
        </p:spPr>
      </p:cxnSp>
      <p:cxnSp>
        <p:nvCxnSpPr>
          <p:cNvPr id="856" name="Google Shape;856;p19"/>
          <p:cNvCxnSpPr/>
          <p:nvPr/>
        </p:nvCxnSpPr>
        <p:spPr>
          <a:xfrm flipH="1">
            <a:off x="609600" y="3505200"/>
            <a:ext cx="2955925" cy="3175"/>
          </a:xfrm>
          <a:prstGeom prst="straightConnector1">
            <a:avLst/>
          </a:prstGeom>
          <a:noFill/>
          <a:ln w="9525" cap="flat" cmpd="sng">
            <a:solidFill>
              <a:schemeClr val="dk1"/>
            </a:solidFill>
            <a:prstDash val="solid"/>
            <a:round/>
            <a:headEnd type="none" w="sm" len="sm"/>
            <a:tailEnd type="none" w="sm" len="sm"/>
          </a:ln>
        </p:spPr>
      </p:cxnSp>
      <p:cxnSp>
        <p:nvCxnSpPr>
          <p:cNvPr id="857" name="Google Shape;857;p19"/>
          <p:cNvCxnSpPr/>
          <p:nvPr/>
        </p:nvCxnSpPr>
        <p:spPr>
          <a:xfrm rot="10800000">
            <a:off x="3581400" y="3505200"/>
            <a:ext cx="4411663" cy="3352800"/>
          </a:xfrm>
          <a:prstGeom prst="straightConnector1">
            <a:avLst/>
          </a:prstGeom>
          <a:noFill/>
          <a:ln w="9525" cap="flat" cmpd="sng">
            <a:solidFill>
              <a:schemeClr val="dk1"/>
            </a:solidFill>
            <a:prstDash val="solid"/>
            <a:round/>
            <a:headEnd type="none" w="sm" len="sm"/>
            <a:tailEnd type="none" w="sm" len="sm"/>
          </a:ln>
        </p:spPr>
      </p:cxnSp>
      <p:cxnSp>
        <p:nvCxnSpPr>
          <p:cNvPr id="858" name="Google Shape;858;p19"/>
          <p:cNvCxnSpPr/>
          <p:nvPr/>
        </p:nvCxnSpPr>
        <p:spPr>
          <a:xfrm flipH="1">
            <a:off x="0" y="3505200"/>
            <a:ext cx="609600" cy="244475"/>
          </a:xfrm>
          <a:prstGeom prst="straightConnector1">
            <a:avLst/>
          </a:prstGeom>
          <a:noFill/>
          <a:ln w="38100" cap="flat" cmpd="sng">
            <a:solidFill>
              <a:schemeClr val="dk1"/>
            </a:solidFill>
            <a:prstDash val="solid"/>
            <a:round/>
            <a:headEnd type="none" w="sm" len="sm"/>
            <a:tailEnd type="none" w="sm" len="sm"/>
          </a:ln>
        </p:spPr>
      </p:cxnSp>
      <p:cxnSp>
        <p:nvCxnSpPr>
          <p:cNvPr id="859" name="Google Shape;859;p19"/>
          <p:cNvCxnSpPr/>
          <p:nvPr/>
        </p:nvCxnSpPr>
        <p:spPr>
          <a:xfrm flipH="1">
            <a:off x="609600" y="3505200"/>
            <a:ext cx="2955925" cy="3175"/>
          </a:xfrm>
          <a:prstGeom prst="straightConnector1">
            <a:avLst/>
          </a:prstGeom>
          <a:noFill/>
          <a:ln w="38100" cap="flat" cmpd="sng">
            <a:solidFill>
              <a:schemeClr val="dk1"/>
            </a:solidFill>
            <a:prstDash val="solid"/>
            <a:round/>
            <a:headEnd type="none" w="sm" len="sm"/>
            <a:tailEnd type="none" w="sm" len="sm"/>
          </a:ln>
        </p:spPr>
      </p:cxnSp>
      <p:cxnSp>
        <p:nvCxnSpPr>
          <p:cNvPr id="860" name="Google Shape;860;p19"/>
          <p:cNvCxnSpPr/>
          <p:nvPr/>
        </p:nvCxnSpPr>
        <p:spPr>
          <a:xfrm rot="10800000">
            <a:off x="3581400" y="3505200"/>
            <a:ext cx="4411663" cy="3352800"/>
          </a:xfrm>
          <a:prstGeom prst="straightConnector1">
            <a:avLst/>
          </a:prstGeom>
          <a:noFill/>
          <a:ln w="38100" cap="flat" cmpd="sng">
            <a:solidFill>
              <a:schemeClr val="dk1"/>
            </a:solidFill>
            <a:prstDash val="solid"/>
            <a:round/>
            <a:headEnd type="none" w="sm" len="sm"/>
            <a:tailEnd type="none" w="sm" len="sm"/>
          </a:ln>
        </p:spPr>
      </p:cxnSp>
      <p:sp>
        <p:nvSpPr>
          <p:cNvPr id="861" name="Google Shape;861;p19"/>
          <p:cNvSpPr/>
          <p:nvPr/>
        </p:nvSpPr>
        <p:spPr>
          <a:xfrm>
            <a:off x="609600" y="4791075"/>
            <a:ext cx="1524000" cy="78105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2" name="Google Shape;862;p19"/>
          <p:cNvSpPr/>
          <p:nvPr/>
        </p:nvSpPr>
        <p:spPr>
          <a:xfrm>
            <a:off x="609600" y="5029200"/>
            <a:ext cx="1524000" cy="27622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3" name="Google Shape;863;p19"/>
          <p:cNvSpPr/>
          <p:nvPr/>
        </p:nvSpPr>
        <p:spPr>
          <a:xfrm rot="5400000">
            <a:off x="1960563" y="4964112"/>
            <a:ext cx="781050" cy="434975"/>
          </a:xfrm>
          <a:prstGeom prst="triangle">
            <a:avLst>
              <a:gd name="adj"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4" name="Google Shape;864;p19"/>
          <p:cNvSpPr txBox="1"/>
          <p:nvPr/>
        </p:nvSpPr>
        <p:spPr>
          <a:xfrm>
            <a:off x="609600" y="4724400"/>
            <a:ext cx="1524000" cy="3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090°T / 078°M </a:t>
            </a:r>
            <a:endParaRPr sz="1400" b="0" i="0" u="none" strike="noStrike" cap="none">
              <a:solidFill>
                <a:srgbClr val="000000"/>
              </a:solidFill>
              <a:latin typeface="Arial"/>
              <a:ea typeface="Arial"/>
              <a:cs typeface="Arial"/>
              <a:sym typeface="Arial"/>
            </a:endParaRPr>
          </a:p>
        </p:txBody>
      </p:sp>
      <p:sp>
        <p:nvSpPr>
          <p:cNvPr id="865" name="Google Shape;865;p19"/>
          <p:cNvSpPr txBox="1"/>
          <p:nvPr/>
        </p:nvSpPr>
        <p:spPr>
          <a:xfrm>
            <a:off x="609600" y="5257800"/>
            <a:ext cx="1524000" cy="3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6 kts</a:t>
            </a:r>
            <a:endParaRPr sz="1600" b="1" i="0" u="none" strike="noStrike" cap="none">
              <a:solidFill>
                <a:schemeClr val="dk1"/>
              </a:solidFill>
              <a:latin typeface="Arial"/>
              <a:ea typeface="Arial"/>
              <a:cs typeface="Arial"/>
              <a:sym typeface="Arial"/>
            </a:endParaRPr>
          </a:p>
        </p:txBody>
      </p:sp>
      <p:sp>
        <p:nvSpPr>
          <p:cNvPr id="866" name="Google Shape;866;p19"/>
          <p:cNvSpPr/>
          <p:nvPr/>
        </p:nvSpPr>
        <p:spPr>
          <a:xfrm rot="7597783">
            <a:off x="7713662" y="2541588"/>
            <a:ext cx="779463" cy="433388"/>
          </a:xfrm>
          <a:prstGeom prst="triangle">
            <a:avLst>
              <a:gd name="adj"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67" name="Google Shape;867;p19"/>
          <p:cNvSpPr txBox="1"/>
          <p:nvPr/>
        </p:nvSpPr>
        <p:spPr>
          <a:xfrm rot="2197783">
            <a:off x="6678613" y="1754188"/>
            <a:ext cx="152400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124°T / 112°M </a:t>
            </a:r>
            <a:endParaRPr sz="1400" b="0" i="0" u="none" strike="noStrike" cap="none">
              <a:solidFill>
                <a:srgbClr val="000000"/>
              </a:solidFill>
              <a:latin typeface="Arial"/>
              <a:ea typeface="Arial"/>
              <a:cs typeface="Arial"/>
              <a:sym typeface="Arial"/>
            </a:endParaRPr>
          </a:p>
        </p:txBody>
      </p:sp>
      <p:sp>
        <p:nvSpPr>
          <p:cNvPr id="868" name="Google Shape;868;p19"/>
          <p:cNvSpPr txBox="1"/>
          <p:nvPr/>
        </p:nvSpPr>
        <p:spPr>
          <a:xfrm rot="2300277">
            <a:off x="6535738" y="1960563"/>
            <a:ext cx="15240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3,200 yds</a:t>
            </a:r>
            <a:endParaRPr sz="1600" b="1" i="0" u="none" strike="noStrike" cap="none">
              <a:solidFill>
                <a:schemeClr val="dk1"/>
              </a:solidFill>
              <a:latin typeface="Arial"/>
              <a:ea typeface="Arial"/>
              <a:cs typeface="Arial"/>
              <a:sym typeface="Arial"/>
            </a:endParaRPr>
          </a:p>
        </p:txBody>
      </p:sp>
      <p:sp>
        <p:nvSpPr>
          <p:cNvPr id="869" name="Google Shape;869;p19"/>
          <p:cNvSpPr txBox="1"/>
          <p:nvPr/>
        </p:nvSpPr>
        <p:spPr>
          <a:xfrm rot="2197783">
            <a:off x="6373813" y="2173288"/>
            <a:ext cx="152400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6 kts</a:t>
            </a:r>
            <a:endParaRPr sz="1600" b="1" i="0" u="none" strike="noStrike" cap="none">
              <a:solidFill>
                <a:schemeClr val="dk1"/>
              </a:solidFill>
              <a:latin typeface="Arial"/>
              <a:ea typeface="Arial"/>
              <a:cs typeface="Arial"/>
              <a:sym typeface="Arial"/>
            </a:endParaRPr>
          </a:p>
        </p:txBody>
      </p:sp>
      <p:sp>
        <p:nvSpPr>
          <p:cNvPr id="870" name="Google Shape;870;p19"/>
          <p:cNvSpPr/>
          <p:nvPr/>
        </p:nvSpPr>
        <p:spPr>
          <a:xfrm rot="2197783">
            <a:off x="6559550" y="1792288"/>
            <a:ext cx="1524000" cy="78105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71" name="Google Shape;871;p19"/>
          <p:cNvSpPr/>
          <p:nvPr/>
        </p:nvSpPr>
        <p:spPr>
          <a:xfrm rot="2197783">
            <a:off x="6559550" y="2020888"/>
            <a:ext cx="1524000" cy="277812"/>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72" name="Google Shape;872;p19"/>
          <p:cNvCxnSpPr/>
          <p:nvPr/>
        </p:nvCxnSpPr>
        <p:spPr>
          <a:xfrm>
            <a:off x="2351088" y="3508375"/>
            <a:ext cx="3059112" cy="0"/>
          </a:xfrm>
          <a:prstGeom prst="straightConnector1">
            <a:avLst/>
          </a:prstGeom>
          <a:noFill/>
          <a:ln w="9525" cap="flat" cmpd="sng">
            <a:solidFill>
              <a:schemeClr val="dk1"/>
            </a:solidFill>
            <a:prstDash val="solid"/>
            <a:round/>
            <a:headEnd type="none" w="sm" len="sm"/>
            <a:tailEnd type="none" w="sm" len="sm"/>
          </a:ln>
        </p:spPr>
      </p:cxnSp>
      <p:sp>
        <p:nvSpPr>
          <p:cNvPr id="873" name="Google Shape;873;p19"/>
          <p:cNvSpPr/>
          <p:nvPr/>
        </p:nvSpPr>
        <p:spPr>
          <a:xfrm>
            <a:off x="1219200" y="3505200"/>
            <a:ext cx="152400" cy="411163"/>
          </a:xfrm>
          <a:prstGeom prst="leftBrace">
            <a:avLst>
              <a:gd name="adj1" fmla="val 8333"/>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4" name="Google Shape;874;p19"/>
          <p:cNvSpPr/>
          <p:nvPr/>
        </p:nvSpPr>
        <p:spPr>
          <a:xfrm rot="10800000">
            <a:off x="5410200" y="3505200"/>
            <a:ext cx="152400" cy="411163"/>
          </a:xfrm>
          <a:prstGeom prst="leftBrace">
            <a:avLst>
              <a:gd name="adj1" fmla="val 8333"/>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5" name="Google Shape;875;p19"/>
          <p:cNvSpPr txBox="1"/>
          <p:nvPr/>
        </p:nvSpPr>
        <p:spPr>
          <a:xfrm>
            <a:off x="5540375" y="3551238"/>
            <a:ext cx="10890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Transfer</a:t>
            </a:r>
            <a:endParaRPr sz="1400" b="0" i="0" u="none" strike="noStrike" cap="none">
              <a:solidFill>
                <a:srgbClr val="000000"/>
              </a:solidFill>
              <a:latin typeface="Arial"/>
              <a:ea typeface="Arial"/>
              <a:cs typeface="Arial"/>
              <a:sym typeface="Arial"/>
            </a:endParaRPr>
          </a:p>
        </p:txBody>
      </p:sp>
      <p:sp>
        <p:nvSpPr>
          <p:cNvPr id="876" name="Google Shape;876;p19"/>
          <p:cNvSpPr txBox="1"/>
          <p:nvPr/>
        </p:nvSpPr>
        <p:spPr>
          <a:xfrm>
            <a:off x="282575" y="3505200"/>
            <a:ext cx="10890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Transfer</a:t>
            </a:r>
            <a:endParaRPr sz="1400" b="0" i="0" u="none" strike="noStrike" cap="none">
              <a:solidFill>
                <a:srgbClr val="000000"/>
              </a:solidFill>
              <a:latin typeface="Arial"/>
              <a:ea typeface="Arial"/>
              <a:cs typeface="Arial"/>
              <a:sym typeface="Arial"/>
            </a:endParaRPr>
          </a:p>
        </p:txBody>
      </p:sp>
      <p:cxnSp>
        <p:nvCxnSpPr>
          <p:cNvPr id="877" name="Google Shape;877;p19"/>
          <p:cNvCxnSpPr/>
          <p:nvPr/>
        </p:nvCxnSpPr>
        <p:spPr>
          <a:xfrm>
            <a:off x="3208338" y="3886200"/>
            <a:ext cx="1344612" cy="0"/>
          </a:xfrm>
          <a:prstGeom prst="straightConnector1">
            <a:avLst/>
          </a:prstGeom>
          <a:noFill/>
          <a:ln w="9525" cap="flat" cmpd="sng">
            <a:solidFill>
              <a:schemeClr val="dk1"/>
            </a:solidFill>
            <a:prstDash val="solid"/>
            <a:round/>
            <a:headEnd type="none" w="sm" len="sm"/>
            <a:tailEnd type="none" w="sm" len="sm"/>
          </a:ln>
        </p:spPr>
      </p:cxnSp>
      <p:cxnSp>
        <p:nvCxnSpPr>
          <p:cNvPr id="878" name="Google Shape;878;p19"/>
          <p:cNvCxnSpPr/>
          <p:nvPr/>
        </p:nvCxnSpPr>
        <p:spPr>
          <a:xfrm rot="10800000">
            <a:off x="4111625" y="3316288"/>
            <a:ext cx="0" cy="722312"/>
          </a:xfrm>
          <a:prstGeom prst="straightConnector1">
            <a:avLst/>
          </a:prstGeom>
          <a:noFill/>
          <a:ln w="9525" cap="flat" cmpd="sng">
            <a:solidFill>
              <a:schemeClr val="dk1"/>
            </a:solidFill>
            <a:prstDash val="solid"/>
            <a:round/>
            <a:headEnd type="none" w="sm" len="sm"/>
            <a:tailEnd type="none" w="sm" len="sm"/>
          </a:ln>
        </p:spPr>
      </p:cxnSp>
      <p:sp>
        <p:nvSpPr>
          <p:cNvPr id="879" name="Google Shape;879;p19"/>
          <p:cNvSpPr/>
          <p:nvPr/>
        </p:nvSpPr>
        <p:spPr>
          <a:xfrm rot="5400000">
            <a:off x="3302000" y="2681288"/>
            <a:ext cx="158750" cy="1428750"/>
          </a:xfrm>
          <a:prstGeom prst="leftBrace">
            <a:avLst>
              <a:gd name="adj1" fmla="val 8333"/>
              <a:gd name="adj2" fmla="val 50000"/>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0" name="Google Shape;880;p19"/>
          <p:cNvSpPr txBox="1"/>
          <p:nvPr/>
        </p:nvSpPr>
        <p:spPr>
          <a:xfrm>
            <a:off x="2836863" y="2895600"/>
            <a:ext cx="10890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Advance</a:t>
            </a:r>
            <a:endParaRPr sz="1400" b="0" i="0" u="none" strike="noStrike" cap="none">
              <a:solidFill>
                <a:srgbClr val="000000"/>
              </a:solidFill>
              <a:latin typeface="Arial"/>
              <a:ea typeface="Arial"/>
              <a:cs typeface="Arial"/>
              <a:sym typeface="Arial"/>
            </a:endParaRPr>
          </a:p>
        </p:txBody>
      </p:sp>
      <p:cxnSp>
        <p:nvCxnSpPr>
          <p:cNvPr id="881" name="Google Shape;881;p19"/>
          <p:cNvCxnSpPr/>
          <p:nvPr/>
        </p:nvCxnSpPr>
        <p:spPr>
          <a:xfrm>
            <a:off x="2176463" y="3143250"/>
            <a:ext cx="882650" cy="673100"/>
          </a:xfrm>
          <a:prstGeom prst="straightConnector1">
            <a:avLst/>
          </a:prstGeom>
          <a:noFill/>
          <a:ln w="38100" cap="flat" cmpd="sng">
            <a:solidFill>
              <a:srgbClr val="007A37"/>
            </a:solidFill>
            <a:prstDash val="solid"/>
            <a:round/>
            <a:headEnd type="none" w="sm" len="sm"/>
            <a:tailEnd type="none" w="sm" len="sm"/>
          </a:ln>
        </p:spPr>
      </p:cxnSp>
      <p:sp>
        <p:nvSpPr>
          <p:cNvPr id="882" name="Google Shape;882;p19"/>
          <p:cNvSpPr/>
          <p:nvPr/>
        </p:nvSpPr>
        <p:spPr>
          <a:xfrm>
            <a:off x="6629400" y="2133600"/>
            <a:ext cx="92075" cy="76200"/>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83" name="Google Shape;883;p19"/>
          <p:cNvSpPr/>
          <p:nvPr/>
        </p:nvSpPr>
        <p:spPr>
          <a:xfrm rot="1500000">
            <a:off x="6675438" y="2003425"/>
            <a:ext cx="82550" cy="198438"/>
          </a:xfrm>
          <a:prstGeom prst="flowChartSort">
            <a:avLst/>
          </a:prstGeom>
          <a:solidFill>
            <a:srgbClr val="00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84" name="Google Shape;884;p19"/>
          <p:cNvSpPr txBox="1"/>
          <p:nvPr/>
        </p:nvSpPr>
        <p:spPr>
          <a:xfrm>
            <a:off x="7239000" y="3200400"/>
            <a:ext cx="381000" cy="2301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50</a:t>
            </a:r>
            <a:endParaRPr sz="1400" b="0" i="0" u="none" strike="noStrike" cap="none">
              <a:solidFill>
                <a:srgbClr val="000000"/>
              </a:solidFill>
              <a:latin typeface="Arial"/>
              <a:ea typeface="Arial"/>
              <a:cs typeface="Arial"/>
              <a:sym typeface="Arial"/>
            </a:endParaRPr>
          </a:p>
        </p:txBody>
      </p:sp>
      <p:cxnSp>
        <p:nvCxnSpPr>
          <p:cNvPr id="885" name="Google Shape;885;p19"/>
          <p:cNvCxnSpPr/>
          <p:nvPr/>
        </p:nvCxnSpPr>
        <p:spPr>
          <a:xfrm rot="10800000">
            <a:off x="2351875" y="3307555"/>
            <a:ext cx="6350" cy="392112"/>
          </a:xfrm>
          <a:prstGeom prst="straightConnector1">
            <a:avLst/>
          </a:prstGeom>
          <a:noFill/>
          <a:ln w="12700" cap="flat" cmpd="sng">
            <a:solidFill>
              <a:schemeClr val="dk1"/>
            </a:solidFill>
            <a:prstDash val="solid"/>
            <a:round/>
            <a:headEnd type="none" w="sm" len="sm"/>
            <a:tailEnd type="none" w="sm" len="sm"/>
          </a:ln>
        </p:spPr>
      </p:cxnSp>
      <p:cxnSp>
        <p:nvCxnSpPr>
          <p:cNvPr id="886" name="Google Shape;886;p19"/>
          <p:cNvCxnSpPr/>
          <p:nvPr/>
        </p:nvCxnSpPr>
        <p:spPr>
          <a:xfrm rot="10800000">
            <a:off x="1437475" y="3307555"/>
            <a:ext cx="0" cy="392112"/>
          </a:xfrm>
          <a:prstGeom prst="straightConnector1">
            <a:avLst/>
          </a:prstGeom>
          <a:noFill/>
          <a:ln w="12700" cap="flat" cmpd="sng">
            <a:solidFill>
              <a:schemeClr val="dk1"/>
            </a:solidFill>
            <a:prstDash val="solid"/>
            <a:round/>
            <a:headEnd type="none" w="sm" len="sm"/>
            <a:tailEnd type="none" w="sm" len="sm"/>
          </a:ln>
        </p:spPr>
      </p:cxnSp>
      <p:cxnSp>
        <p:nvCxnSpPr>
          <p:cNvPr id="887" name="Google Shape;887;p19"/>
          <p:cNvCxnSpPr/>
          <p:nvPr/>
        </p:nvCxnSpPr>
        <p:spPr>
          <a:xfrm rot="10800000">
            <a:off x="1894675" y="3307555"/>
            <a:ext cx="0" cy="392112"/>
          </a:xfrm>
          <a:prstGeom prst="straightConnector1">
            <a:avLst/>
          </a:prstGeom>
          <a:noFill/>
          <a:ln w="12700" cap="flat" cmpd="sng">
            <a:solidFill>
              <a:schemeClr val="dk1"/>
            </a:solidFill>
            <a:prstDash val="solid"/>
            <a:round/>
            <a:headEnd type="none" w="sm" len="sm"/>
            <a:tailEnd type="none" w="sm" len="sm"/>
          </a:ln>
        </p:spPr>
      </p:cxnSp>
      <p:cxnSp>
        <p:nvCxnSpPr>
          <p:cNvPr id="888" name="Google Shape;888;p19"/>
          <p:cNvCxnSpPr/>
          <p:nvPr/>
        </p:nvCxnSpPr>
        <p:spPr>
          <a:xfrm rot="10800000">
            <a:off x="2123275" y="3344067"/>
            <a:ext cx="6350" cy="393700"/>
          </a:xfrm>
          <a:prstGeom prst="straightConnector1">
            <a:avLst/>
          </a:prstGeom>
          <a:noFill/>
          <a:ln w="12700" cap="flat" cmpd="sng">
            <a:solidFill>
              <a:schemeClr val="dk1"/>
            </a:solidFill>
            <a:prstDash val="solid"/>
            <a:round/>
            <a:headEnd type="none" w="sm" len="sm"/>
            <a:tailEnd type="none" w="sm" len="sm"/>
          </a:ln>
        </p:spPr>
      </p:cxnSp>
      <p:cxnSp>
        <p:nvCxnSpPr>
          <p:cNvPr id="889" name="Google Shape;889;p19"/>
          <p:cNvCxnSpPr/>
          <p:nvPr/>
        </p:nvCxnSpPr>
        <p:spPr>
          <a:xfrm rot="10800000">
            <a:off x="1208875" y="3344067"/>
            <a:ext cx="0" cy="393700"/>
          </a:xfrm>
          <a:prstGeom prst="straightConnector1">
            <a:avLst/>
          </a:prstGeom>
          <a:noFill/>
          <a:ln w="12700" cap="flat" cmpd="sng">
            <a:solidFill>
              <a:schemeClr val="dk1"/>
            </a:solidFill>
            <a:prstDash val="solid"/>
            <a:round/>
            <a:headEnd type="none" w="sm" len="sm"/>
            <a:tailEnd type="none" w="sm" len="sm"/>
          </a:ln>
        </p:spPr>
      </p:cxnSp>
      <p:cxnSp>
        <p:nvCxnSpPr>
          <p:cNvPr id="890" name="Google Shape;890;p19"/>
          <p:cNvCxnSpPr/>
          <p:nvPr/>
        </p:nvCxnSpPr>
        <p:spPr>
          <a:xfrm rot="10800000">
            <a:off x="1666075" y="3344067"/>
            <a:ext cx="0" cy="393700"/>
          </a:xfrm>
          <a:prstGeom prst="straightConnector1">
            <a:avLst/>
          </a:prstGeom>
          <a:noFill/>
          <a:ln w="12700" cap="flat" cmpd="sng">
            <a:solidFill>
              <a:schemeClr val="dk1"/>
            </a:solidFill>
            <a:prstDash val="solid"/>
            <a:round/>
            <a:headEnd type="none" w="sm" len="sm"/>
            <a:tailEnd type="none" w="sm" len="sm"/>
          </a:ln>
        </p:spPr>
      </p:cxnSp>
      <p:cxnSp>
        <p:nvCxnSpPr>
          <p:cNvPr id="891" name="Google Shape;891;p19"/>
          <p:cNvCxnSpPr/>
          <p:nvPr/>
        </p:nvCxnSpPr>
        <p:spPr>
          <a:xfrm rot="10800000">
            <a:off x="980275" y="3294855"/>
            <a:ext cx="6350" cy="393700"/>
          </a:xfrm>
          <a:prstGeom prst="straightConnector1">
            <a:avLst/>
          </a:prstGeom>
          <a:noFill/>
          <a:ln w="12700" cap="flat" cmpd="sng">
            <a:solidFill>
              <a:schemeClr val="dk1"/>
            </a:solidFill>
            <a:prstDash val="solid"/>
            <a:round/>
            <a:headEnd type="none" w="sm" len="sm"/>
            <a:tailEnd type="none" w="sm" len="sm"/>
          </a:ln>
        </p:spPr>
      </p:cxnSp>
      <p:cxnSp>
        <p:nvCxnSpPr>
          <p:cNvPr id="892" name="Google Shape;892;p19"/>
          <p:cNvCxnSpPr/>
          <p:nvPr/>
        </p:nvCxnSpPr>
        <p:spPr>
          <a:xfrm rot="10800000">
            <a:off x="751675" y="3331367"/>
            <a:ext cx="6350" cy="393700"/>
          </a:xfrm>
          <a:prstGeom prst="straightConnector1">
            <a:avLst/>
          </a:prstGeom>
          <a:noFill/>
          <a:ln w="12700" cap="flat" cmpd="sng">
            <a:solidFill>
              <a:schemeClr val="dk1"/>
            </a:solidFill>
            <a:prstDash val="solid"/>
            <a:round/>
            <a:headEnd type="none" w="sm" len="sm"/>
            <a:tailEnd type="none" w="sm" len="sm"/>
          </a:ln>
        </p:spPr>
      </p:cxnSp>
      <p:sp>
        <p:nvSpPr>
          <p:cNvPr id="893" name="Google Shape;893;p19"/>
          <p:cNvSpPr txBox="1"/>
          <p:nvPr/>
        </p:nvSpPr>
        <p:spPr>
          <a:xfrm rot="5400000">
            <a:off x="2231720" y="3583633"/>
            <a:ext cx="38973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100</a:t>
            </a:r>
            <a:endParaRPr sz="1400" b="0" i="0" u="none" strike="noStrike" cap="none">
              <a:solidFill>
                <a:srgbClr val="000000"/>
              </a:solidFill>
              <a:latin typeface="Arial"/>
              <a:ea typeface="Arial"/>
              <a:cs typeface="Arial"/>
              <a:sym typeface="Arial"/>
            </a:endParaRPr>
          </a:p>
        </p:txBody>
      </p:sp>
      <p:sp>
        <p:nvSpPr>
          <p:cNvPr id="894" name="Google Shape;894;p19"/>
          <p:cNvSpPr txBox="1"/>
          <p:nvPr/>
        </p:nvSpPr>
        <p:spPr>
          <a:xfrm rot="5400000">
            <a:off x="2033282" y="3588396"/>
            <a:ext cx="373860"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200</a:t>
            </a:r>
            <a:endParaRPr sz="1400" b="0" i="0" u="none" strike="noStrike" cap="none">
              <a:solidFill>
                <a:srgbClr val="000000"/>
              </a:solidFill>
              <a:latin typeface="Arial"/>
              <a:ea typeface="Arial"/>
              <a:cs typeface="Arial"/>
              <a:sym typeface="Arial"/>
            </a:endParaRPr>
          </a:p>
        </p:txBody>
      </p:sp>
      <p:sp>
        <p:nvSpPr>
          <p:cNvPr id="895" name="Google Shape;895;p19"/>
          <p:cNvSpPr txBox="1"/>
          <p:nvPr/>
        </p:nvSpPr>
        <p:spPr>
          <a:xfrm rot="5400000">
            <a:off x="1787488" y="3570665"/>
            <a:ext cx="36379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300</a:t>
            </a:r>
            <a:endParaRPr sz="1400" b="0" i="0" u="none" strike="noStrike" cap="none">
              <a:solidFill>
                <a:srgbClr val="000000"/>
              </a:solidFill>
              <a:latin typeface="Arial"/>
              <a:ea typeface="Arial"/>
              <a:cs typeface="Arial"/>
              <a:sym typeface="Arial"/>
            </a:endParaRPr>
          </a:p>
        </p:txBody>
      </p:sp>
      <p:sp>
        <p:nvSpPr>
          <p:cNvPr id="896" name="Google Shape;896;p19"/>
          <p:cNvSpPr txBox="1"/>
          <p:nvPr/>
        </p:nvSpPr>
        <p:spPr>
          <a:xfrm rot="5400000">
            <a:off x="1538380" y="3594348"/>
            <a:ext cx="411164"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400</a:t>
            </a:r>
            <a:endParaRPr sz="1400" b="0" i="0" u="none" strike="noStrike" cap="none">
              <a:solidFill>
                <a:srgbClr val="000000"/>
              </a:solidFill>
              <a:latin typeface="Arial"/>
              <a:ea typeface="Arial"/>
              <a:cs typeface="Arial"/>
              <a:sym typeface="Arial"/>
            </a:endParaRPr>
          </a:p>
        </p:txBody>
      </p:sp>
      <p:sp>
        <p:nvSpPr>
          <p:cNvPr id="897" name="Google Shape;897;p19"/>
          <p:cNvSpPr txBox="1"/>
          <p:nvPr/>
        </p:nvSpPr>
        <p:spPr>
          <a:xfrm rot="5400000">
            <a:off x="1276878" y="3624074"/>
            <a:ext cx="470617"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500</a:t>
            </a:r>
            <a:endParaRPr sz="1400" b="0" i="0" u="none" strike="noStrike" cap="none">
              <a:solidFill>
                <a:srgbClr val="000000"/>
              </a:solidFill>
              <a:latin typeface="Arial"/>
              <a:ea typeface="Arial"/>
              <a:cs typeface="Arial"/>
              <a:sym typeface="Arial"/>
            </a:endParaRPr>
          </a:p>
        </p:txBody>
      </p:sp>
      <p:sp>
        <p:nvSpPr>
          <p:cNvPr id="898" name="Google Shape;898;p19"/>
          <p:cNvSpPr txBox="1"/>
          <p:nvPr/>
        </p:nvSpPr>
        <p:spPr>
          <a:xfrm rot="5400000">
            <a:off x="1095863" y="3576490"/>
            <a:ext cx="375448"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600</a:t>
            </a:r>
            <a:endParaRPr sz="1400" b="0" i="0" u="none" strike="noStrike" cap="none">
              <a:solidFill>
                <a:srgbClr val="000000"/>
              </a:solidFill>
              <a:latin typeface="Arial"/>
              <a:ea typeface="Arial"/>
              <a:cs typeface="Arial"/>
              <a:sym typeface="Arial"/>
            </a:endParaRPr>
          </a:p>
        </p:txBody>
      </p:sp>
      <p:sp>
        <p:nvSpPr>
          <p:cNvPr id="899" name="Google Shape;899;p19"/>
          <p:cNvSpPr txBox="1"/>
          <p:nvPr/>
        </p:nvSpPr>
        <p:spPr>
          <a:xfrm rot="5400000">
            <a:off x="845038" y="3598714"/>
            <a:ext cx="419897"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700</a:t>
            </a:r>
            <a:endParaRPr sz="1400" b="0" i="0" u="none" strike="noStrike" cap="none">
              <a:solidFill>
                <a:srgbClr val="000000"/>
              </a:solidFill>
              <a:latin typeface="Arial"/>
              <a:ea typeface="Arial"/>
              <a:cs typeface="Arial"/>
              <a:sym typeface="Arial"/>
            </a:endParaRPr>
          </a:p>
        </p:txBody>
      </p:sp>
      <p:sp>
        <p:nvSpPr>
          <p:cNvPr id="900" name="Google Shape;900;p19"/>
          <p:cNvSpPr txBox="1"/>
          <p:nvPr/>
        </p:nvSpPr>
        <p:spPr>
          <a:xfrm rot="5400000">
            <a:off x="629536" y="3585616"/>
            <a:ext cx="393701"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800</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500"/>
                                        <p:tgtEl>
                                          <p:spTgt spid="7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2"/>
                                        </p:tgtEl>
                                        <p:attrNameLst>
                                          <p:attrName>style.visibility</p:attrName>
                                        </p:attrNameLst>
                                      </p:cBhvr>
                                      <p:to>
                                        <p:strVal val="visible"/>
                                      </p:to>
                                    </p:set>
                                    <p:animEffect transition="in" filter="fade">
                                      <p:cBhvr>
                                        <p:cTn id="12" dur="500"/>
                                        <p:tgtEl>
                                          <p:spTgt spid="87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1" fill="hold" nodeType="clickEffect">
                                  <p:stCondLst>
                                    <p:cond delay="0"/>
                                  </p:stCondLst>
                                  <p:childTnLst>
                                    <p:anim calcmode="lin" valueType="num">
                                      <p:cBhvr additive="base">
                                        <p:cTn id="16" dur="500"/>
                                        <p:tgtEl>
                                          <p:spTgt spid="780"/>
                                        </p:tgtEl>
                                        <p:attrNameLst>
                                          <p:attrName>ppt_y</p:attrName>
                                        </p:attrNameLst>
                                      </p:cBhvr>
                                      <p:tavLst>
                                        <p:tav tm="0">
                                          <p:val>
                                            <p:strVal val="#ppt_y"/>
                                          </p:val>
                                        </p:tav>
                                        <p:tav tm="100000">
                                          <p:val>
                                            <p:strVal val="#ppt_y-1"/>
                                          </p:val>
                                        </p:tav>
                                      </p:tavLst>
                                    </p:anim>
                                    <p:set>
                                      <p:cBhvr>
                                        <p:cTn id="17" dur="1" fill="hold">
                                          <p:stCondLst>
                                            <p:cond delay="500"/>
                                          </p:stCondLst>
                                        </p:cTn>
                                        <p:tgtEl>
                                          <p:spTgt spid="78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3"/>
                                        </p:tgtEl>
                                        <p:attrNameLst>
                                          <p:attrName>style.visibility</p:attrName>
                                        </p:attrNameLst>
                                      </p:cBhvr>
                                      <p:to>
                                        <p:strVal val="visible"/>
                                      </p:to>
                                    </p:set>
                                    <p:animEffect transition="in" filter="fade">
                                      <p:cBhvr>
                                        <p:cTn id="22" dur="500"/>
                                        <p:tgtEl>
                                          <p:spTgt spid="873"/>
                                        </p:tgtEl>
                                      </p:cBhvr>
                                    </p:animEffect>
                                  </p:childTnLst>
                                </p:cTn>
                              </p:par>
                              <p:par>
                                <p:cTn id="23" presetID="10" presetClass="entr" presetSubtype="0" fill="hold" nodeType="withEffect">
                                  <p:stCondLst>
                                    <p:cond delay="0"/>
                                  </p:stCondLst>
                                  <p:childTnLst>
                                    <p:set>
                                      <p:cBhvr>
                                        <p:cTn id="24" dur="1" fill="hold">
                                          <p:stCondLst>
                                            <p:cond delay="0"/>
                                          </p:stCondLst>
                                        </p:cTn>
                                        <p:tgtEl>
                                          <p:spTgt spid="876"/>
                                        </p:tgtEl>
                                        <p:attrNameLst>
                                          <p:attrName>style.visibility</p:attrName>
                                        </p:attrNameLst>
                                      </p:cBhvr>
                                      <p:to>
                                        <p:strVal val="visible"/>
                                      </p:to>
                                    </p:set>
                                    <p:animEffect transition="in" filter="fade">
                                      <p:cBhvr>
                                        <p:cTn id="25" dur="500"/>
                                        <p:tgtEl>
                                          <p:spTgt spid="876"/>
                                        </p:tgtEl>
                                      </p:cBhvr>
                                    </p:animEffect>
                                  </p:childTnLst>
                                </p:cTn>
                              </p:par>
                              <p:par>
                                <p:cTn id="26" presetID="10" presetClass="entr" presetSubtype="0" fill="hold" nodeType="withEffect">
                                  <p:stCondLst>
                                    <p:cond delay="0"/>
                                  </p:stCondLst>
                                  <p:childTnLst>
                                    <p:set>
                                      <p:cBhvr>
                                        <p:cTn id="27" dur="1" fill="hold">
                                          <p:stCondLst>
                                            <p:cond delay="0"/>
                                          </p:stCondLst>
                                        </p:cTn>
                                        <p:tgtEl>
                                          <p:spTgt spid="874"/>
                                        </p:tgtEl>
                                        <p:attrNameLst>
                                          <p:attrName>style.visibility</p:attrName>
                                        </p:attrNameLst>
                                      </p:cBhvr>
                                      <p:to>
                                        <p:strVal val="visible"/>
                                      </p:to>
                                    </p:set>
                                    <p:animEffect transition="in" filter="fade">
                                      <p:cBhvr>
                                        <p:cTn id="28" dur="500"/>
                                        <p:tgtEl>
                                          <p:spTgt spid="874"/>
                                        </p:tgtEl>
                                      </p:cBhvr>
                                    </p:animEffect>
                                  </p:childTnLst>
                                </p:cTn>
                              </p:par>
                              <p:par>
                                <p:cTn id="29" presetID="10" presetClass="entr" presetSubtype="0" fill="hold" nodeType="withEffect">
                                  <p:stCondLst>
                                    <p:cond delay="0"/>
                                  </p:stCondLst>
                                  <p:childTnLst>
                                    <p:set>
                                      <p:cBhvr>
                                        <p:cTn id="30" dur="1" fill="hold">
                                          <p:stCondLst>
                                            <p:cond delay="0"/>
                                          </p:stCondLst>
                                        </p:cTn>
                                        <p:tgtEl>
                                          <p:spTgt spid="875"/>
                                        </p:tgtEl>
                                        <p:attrNameLst>
                                          <p:attrName>style.visibility</p:attrName>
                                        </p:attrNameLst>
                                      </p:cBhvr>
                                      <p:to>
                                        <p:strVal val="visible"/>
                                      </p:to>
                                    </p:set>
                                    <p:animEffect transition="in" filter="fade">
                                      <p:cBhvr>
                                        <p:cTn id="31" dur="500"/>
                                        <p:tgtEl>
                                          <p:spTgt spid="87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751"/>
                                        </p:tgtEl>
                                        <p:attrNameLst>
                                          <p:attrName>style.visibility</p:attrName>
                                        </p:attrNameLst>
                                      </p:cBhvr>
                                      <p:to>
                                        <p:strVal val="visible"/>
                                      </p:to>
                                    </p:set>
                                    <p:anim calcmode="lin" valueType="num">
                                      <p:cBhvr additive="base">
                                        <p:cTn id="36" dur="500"/>
                                        <p:tgtEl>
                                          <p:spTgt spid="75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77"/>
                                        </p:tgtEl>
                                        <p:attrNameLst>
                                          <p:attrName>style.visibility</p:attrName>
                                        </p:attrNameLst>
                                      </p:cBhvr>
                                      <p:to>
                                        <p:strVal val="visible"/>
                                      </p:to>
                                    </p:set>
                                    <p:animEffect transition="in" filter="fade">
                                      <p:cBhvr>
                                        <p:cTn id="41" dur="500"/>
                                        <p:tgtEl>
                                          <p:spTgt spid="87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xit" presetSubtype="1" fill="hold" nodeType="clickEffect">
                                  <p:stCondLst>
                                    <p:cond delay="0"/>
                                  </p:stCondLst>
                                  <p:childTnLst>
                                    <p:anim calcmode="lin" valueType="num">
                                      <p:cBhvr additive="base">
                                        <p:cTn id="45" dur="1000"/>
                                        <p:tgtEl>
                                          <p:spTgt spid="751"/>
                                        </p:tgtEl>
                                        <p:attrNameLst>
                                          <p:attrName>ppt_y</p:attrName>
                                        </p:attrNameLst>
                                      </p:cBhvr>
                                      <p:tavLst>
                                        <p:tav tm="0">
                                          <p:val>
                                            <p:strVal val="#ppt_y"/>
                                          </p:val>
                                        </p:tav>
                                        <p:tav tm="100000">
                                          <p:val>
                                            <p:strVal val="#ppt_y-1"/>
                                          </p:val>
                                        </p:tav>
                                      </p:tavLst>
                                    </p:anim>
                                    <p:set>
                                      <p:cBhvr>
                                        <p:cTn id="46" dur="1" fill="hold">
                                          <p:stCondLst>
                                            <p:cond delay="1000"/>
                                          </p:stCondLst>
                                        </p:cTn>
                                        <p:tgtEl>
                                          <p:spTgt spid="7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722"/>
                                        </p:tgtEl>
                                        <p:attrNameLst>
                                          <p:attrName>style.visibility</p:attrName>
                                        </p:attrNameLst>
                                      </p:cBhvr>
                                      <p:to>
                                        <p:strVal val="visible"/>
                                      </p:to>
                                    </p:set>
                                    <p:anim calcmode="lin" valueType="num">
                                      <p:cBhvr additive="base">
                                        <p:cTn id="51" dur="500"/>
                                        <p:tgtEl>
                                          <p:spTgt spid="722"/>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78"/>
                                        </p:tgtEl>
                                        <p:attrNameLst>
                                          <p:attrName>style.visibility</p:attrName>
                                        </p:attrNameLst>
                                      </p:cBhvr>
                                      <p:to>
                                        <p:strVal val="visible"/>
                                      </p:to>
                                    </p:set>
                                    <p:animEffect transition="in" filter="fade">
                                      <p:cBhvr>
                                        <p:cTn id="56" dur="500"/>
                                        <p:tgtEl>
                                          <p:spTgt spid="878"/>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2" fill="hold" nodeType="clickEffect">
                                  <p:stCondLst>
                                    <p:cond delay="0"/>
                                  </p:stCondLst>
                                  <p:childTnLst>
                                    <p:anim calcmode="lin" valueType="num">
                                      <p:cBhvr additive="base">
                                        <p:cTn id="60" dur="1000"/>
                                        <p:tgtEl>
                                          <p:spTgt spid="722"/>
                                        </p:tgtEl>
                                        <p:attrNameLst>
                                          <p:attrName>ppt_x</p:attrName>
                                        </p:attrNameLst>
                                      </p:cBhvr>
                                      <p:tavLst>
                                        <p:tav tm="0">
                                          <p:val>
                                            <p:strVal val="#ppt_x"/>
                                          </p:val>
                                        </p:tav>
                                        <p:tav tm="100000">
                                          <p:val>
                                            <p:strVal val="#ppt_x+1"/>
                                          </p:val>
                                        </p:tav>
                                      </p:tavLst>
                                    </p:anim>
                                    <p:set>
                                      <p:cBhvr>
                                        <p:cTn id="61" dur="1" fill="hold">
                                          <p:stCondLst>
                                            <p:cond delay="1000"/>
                                          </p:stCondLst>
                                        </p:cTn>
                                        <p:tgtEl>
                                          <p:spTgt spid="72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79"/>
                                        </p:tgtEl>
                                        <p:attrNameLst>
                                          <p:attrName>style.visibility</p:attrName>
                                        </p:attrNameLst>
                                      </p:cBhvr>
                                      <p:to>
                                        <p:strVal val="visible"/>
                                      </p:to>
                                    </p:set>
                                    <p:animEffect transition="in" filter="fade">
                                      <p:cBhvr>
                                        <p:cTn id="66" dur="500"/>
                                        <p:tgtEl>
                                          <p:spTgt spid="879"/>
                                        </p:tgtEl>
                                      </p:cBhvr>
                                    </p:animEffect>
                                  </p:childTnLst>
                                </p:cTn>
                              </p:par>
                              <p:par>
                                <p:cTn id="67" presetID="10" presetClass="entr" presetSubtype="0" fill="hold" nodeType="withEffect">
                                  <p:stCondLst>
                                    <p:cond delay="0"/>
                                  </p:stCondLst>
                                  <p:childTnLst>
                                    <p:set>
                                      <p:cBhvr>
                                        <p:cTn id="68" dur="1" fill="hold">
                                          <p:stCondLst>
                                            <p:cond delay="0"/>
                                          </p:stCondLst>
                                        </p:cTn>
                                        <p:tgtEl>
                                          <p:spTgt spid="880"/>
                                        </p:tgtEl>
                                        <p:attrNameLst>
                                          <p:attrName>style.visibility</p:attrName>
                                        </p:attrNameLst>
                                      </p:cBhvr>
                                      <p:to>
                                        <p:strVal val="visible"/>
                                      </p:to>
                                    </p:set>
                                    <p:animEffect transition="in" filter="fade">
                                      <p:cBhvr>
                                        <p:cTn id="69" dur="500"/>
                                        <p:tgtEl>
                                          <p:spTgt spid="88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809"/>
                                        </p:tgtEl>
                                        <p:attrNameLst>
                                          <p:attrName>style.visibility</p:attrName>
                                        </p:attrNameLst>
                                      </p:cBhvr>
                                      <p:to>
                                        <p:strVal val="visible"/>
                                      </p:to>
                                    </p:set>
                                    <p:animEffect transition="in" filter="fade">
                                      <p:cBhvr>
                                        <p:cTn id="74" dur="500"/>
                                        <p:tgtEl>
                                          <p:spTgt spid="80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881"/>
                                        </p:tgtEl>
                                        <p:attrNameLst>
                                          <p:attrName>style.visibility</p:attrName>
                                        </p:attrNameLst>
                                      </p:cBhvr>
                                      <p:to>
                                        <p:strVal val="visible"/>
                                      </p:to>
                                    </p:set>
                                    <p:animEffect transition="in" filter="fade">
                                      <p:cBhvr>
                                        <p:cTn id="79" dur="500"/>
                                        <p:tgtEl>
                                          <p:spTgt spid="881"/>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xit" presetSubtype="8" fill="hold" nodeType="clickEffect">
                                  <p:stCondLst>
                                    <p:cond delay="0"/>
                                  </p:stCondLst>
                                  <p:childTnLst>
                                    <p:anim calcmode="lin" valueType="num">
                                      <p:cBhvr additive="base">
                                        <p:cTn id="83" dur="1000"/>
                                        <p:tgtEl>
                                          <p:spTgt spid="809"/>
                                        </p:tgtEl>
                                        <p:attrNameLst>
                                          <p:attrName>ppt_x</p:attrName>
                                        </p:attrNameLst>
                                      </p:cBhvr>
                                      <p:tavLst>
                                        <p:tav tm="0">
                                          <p:val>
                                            <p:strVal val="#ppt_x"/>
                                          </p:val>
                                        </p:tav>
                                        <p:tav tm="100000">
                                          <p:val>
                                            <p:strVal val="#ppt_x-1"/>
                                          </p:val>
                                        </p:tav>
                                      </p:tavLst>
                                    </p:anim>
                                    <p:set>
                                      <p:cBhvr>
                                        <p:cTn id="84" dur="1" fill="hold">
                                          <p:stCondLst>
                                            <p:cond delay="1000"/>
                                          </p:stCondLst>
                                        </p:cTn>
                                        <p:tgtEl>
                                          <p:spTgt spid="809"/>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nodeType="afterEffect">
                                  <p:stCondLst>
                                    <p:cond delay="0"/>
                                  </p:stCondLst>
                                  <p:childTnLst>
                                    <p:animEffect transition="out" filter="fade">
                                      <p:cBhvr>
                                        <p:cTn id="87" dur="500"/>
                                        <p:tgtEl>
                                          <p:spTgt spid="872"/>
                                        </p:tgtEl>
                                      </p:cBhvr>
                                    </p:animEffect>
                                    <p:set>
                                      <p:cBhvr>
                                        <p:cTn id="88" dur="1" fill="hold">
                                          <p:stCondLst>
                                            <p:cond delay="500"/>
                                          </p:stCondLst>
                                        </p:cTn>
                                        <p:tgtEl>
                                          <p:spTgt spid="872"/>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73"/>
                                        </p:tgtEl>
                                      </p:cBhvr>
                                    </p:animEffect>
                                    <p:set>
                                      <p:cBhvr>
                                        <p:cTn id="91" dur="1" fill="hold">
                                          <p:stCondLst>
                                            <p:cond delay="500"/>
                                          </p:stCondLst>
                                        </p:cTn>
                                        <p:tgtEl>
                                          <p:spTgt spid="873"/>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876"/>
                                        </p:tgtEl>
                                      </p:cBhvr>
                                    </p:animEffect>
                                    <p:set>
                                      <p:cBhvr>
                                        <p:cTn id="94" dur="1" fill="hold">
                                          <p:stCondLst>
                                            <p:cond delay="500"/>
                                          </p:stCondLst>
                                        </p:cTn>
                                        <p:tgtEl>
                                          <p:spTgt spid="876"/>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874"/>
                                        </p:tgtEl>
                                      </p:cBhvr>
                                    </p:animEffect>
                                    <p:set>
                                      <p:cBhvr>
                                        <p:cTn id="97" dur="1" fill="hold">
                                          <p:stCondLst>
                                            <p:cond delay="500"/>
                                          </p:stCondLst>
                                        </p:cTn>
                                        <p:tgtEl>
                                          <p:spTgt spid="874"/>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875"/>
                                        </p:tgtEl>
                                      </p:cBhvr>
                                    </p:animEffect>
                                    <p:set>
                                      <p:cBhvr>
                                        <p:cTn id="100" dur="1" fill="hold">
                                          <p:stCondLst>
                                            <p:cond delay="500"/>
                                          </p:stCondLst>
                                        </p:cTn>
                                        <p:tgtEl>
                                          <p:spTgt spid="87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877"/>
                                        </p:tgtEl>
                                      </p:cBhvr>
                                    </p:animEffect>
                                    <p:set>
                                      <p:cBhvr>
                                        <p:cTn id="103" dur="1" fill="hold">
                                          <p:stCondLst>
                                            <p:cond delay="500"/>
                                          </p:stCondLst>
                                        </p:cTn>
                                        <p:tgtEl>
                                          <p:spTgt spid="877"/>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878"/>
                                        </p:tgtEl>
                                      </p:cBhvr>
                                    </p:animEffect>
                                    <p:set>
                                      <p:cBhvr>
                                        <p:cTn id="106" dur="1" fill="hold">
                                          <p:stCondLst>
                                            <p:cond delay="500"/>
                                          </p:stCondLst>
                                        </p:cTn>
                                        <p:tgtEl>
                                          <p:spTgt spid="878"/>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879"/>
                                        </p:tgtEl>
                                      </p:cBhvr>
                                    </p:animEffect>
                                    <p:set>
                                      <p:cBhvr>
                                        <p:cTn id="109" dur="1" fill="hold">
                                          <p:stCondLst>
                                            <p:cond delay="500"/>
                                          </p:stCondLst>
                                        </p:cTn>
                                        <p:tgtEl>
                                          <p:spTgt spid="879"/>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880"/>
                                        </p:tgtEl>
                                      </p:cBhvr>
                                    </p:animEffect>
                                    <p:set>
                                      <p:cBhvr>
                                        <p:cTn id="112" dur="1" fill="hold">
                                          <p:stCondLst>
                                            <p:cond delay="500"/>
                                          </p:stCondLst>
                                        </p:cTn>
                                        <p:tgtEl>
                                          <p:spTgt spid="88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885"/>
                                        </p:tgtEl>
                                        <p:attrNameLst>
                                          <p:attrName>style.visibility</p:attrName>
                                        </p:attrNameLst>
                                      </p:cBhvr>
                                      <p:to>
                                        <p:strVal val="visible"/>
                                      </p:to>
                                    </p:set>
                                    <p:animEffect transition="in" filter="fade">
                                      <p:cBhvr>
                                        <p:cTn id="117" dur="500"/>
                                        <p:tgtEl>
                                          <p:spTgt spid="885"/>
                                        </p:tgtEl>
                                      </p:cBhvr>
                                    </p:animEffect>
                                  </p:childTnLst>
                                </p:cTn>
                              </p:par>
                            </p:childTnLst>
                          </p:cTn>
                        </p:par>
                        <p:par>
                          <p:cTn id="118" fill="hold">
                            <p:stCondLst>
                              <p:cond delay="500"/>
                            </p:stCondLst>
                            <p:childTnLst>
                              <p:par>
                                <p:cTn id="119" presetID="10" presetClass="entr" presetSubtype="0" fill="hold" nodeType="afterEffect">
                                  <p:stCondLst>
                                    <p:cond delay="0"/>
                                  </p:stCondLst>
                                  <p:childTnLst>
                                    <p:set>
                                      <p:cBhvr>
                                        <p:cTn id="120" dur="1" fill="hold">
                                          <p:stCondLst>
                                            <p:cond delay="0"/>
                                          </p:stCondLst>
                                        </p:cTn>
                                        <p:tgtEl>
                                          <p:spTgt spid="893"/>
                                        </p:tgtEl>
                                        <p:attrNameLst>
                                          <p:attrName>style.visibility</p:attrName>
                                        </p:attrNameLst>
                                      </p:cBhvr>
                                      <p:to>
                                        <p:strVal val="visible"/>
                                      </p:to>
                                    </p:set>
                                    <p:animEffect transition="in" filter="fade">
                                      <p:cBhvr>
                                        <p:cTn id="121" dur="500"/>
                                        <p:tgtEl>
                                          <p:spTgt spid="893"/>
                                        </p:tgtEl>
                                      </p:cBhvr>
                                    </p:animEffect>
                                  </p:childTnLst>
                                </p:cTn>
                              </p:par>
                            </p:childTnLst>
                          </p:cTn>
                        </p:par>
                        <p:par>
                          <p:cTn id="122" fill="hold">
                            <p:stCondLst>
                              <p:cond delay="1000"/>
                            </p:stCondLst>
                            <p:childTnLst>
                              <p:par>
                                <p:cTn id="123" presetID="10" presetClass="entr" presetSubtype="0" fill="hold" nodeType="afterEffect">
                                  <p:stCondLst>
                                    <p:cond delay="0"/>
                                  </p:stCondLst>
                                  <p:childTnLst>
                                    <p:set>
                                      <p:cBhvr>
                                        <p:cTn id="124" dur="1" fill="hold">
                                          <p:stCondLst>
                                            <p:cond delay="0"/>
                                          </p:stCondLst>
                                        </p:cTn>
                                        <p:tgtEl>
                                          <p:spTgt spid="888"/>
                                        </p:tgtEl>
                                        <p:attrNameLst>
                                          <p:attrName>style.visibility</p:attrName>
                                        </p:attrNameLst>
                                      </p:cBhvr>
                                      <p:to>
                                        <p:strVal val="visible"/>
                                      </p:to>
                                    </p:set>
                                    <p:animEffect transition="in" filter="fade">
                                      <p:cBhvr>
                                        <p:cTn id="125" dur="500"/>
                                        <p:tgtEl>
                                          <p:spTgt spid="888"/>
                                        </p:tgtEl>
                                      </p:cBhvr>
                                    </p:animEffect>
                                  </p:childTnLst>
                                </p:cTn>
                              </p:par>
                            </p:childTnLst>
                          </p:cTn>
                        </p:par>
                        <p:par>
                          <p:cTn id="126" fill="hold">
                            <p:stCondLst>
                              <p:cond delay="1500"/>
                            </p:stCondLst>
                            <p:childTnLst>
                              <p:par>
                                <p:cTn id="127" presetID="10" presetClass="entr" presetSubtype="0" fill="hold" nodeType="afterEffect">
                                  <p:stCondLst>
                                    <p:cond delay="0"/>
                                  </p:stCondLst>
                                  <p:childTnLst>
                                    <p:set>
                                      <p:cBhvr>
                                        <p:cTn id="128" dur="1" fill="hold">
                                          <p:stCondLst>
                                            <p:cond delay="0"/>
                                          </p:stCondLst>
                                        </p:cTn>
                                        <p:tgtEl>
                                          <p:spTgt spid="894"/>
                                        </p:tgtEl>
                                        <p:attrNameLst>
                                          <p:attrName>style.visibility</p:attrName>
                                        </p:attrNameLst>
                                      </p:cBhvr>
                                      <p:to>
                                        <p:strVal val="visible"/>
                                      </p:to>
                                    </p:set>
                                    <p:animEffect transition="in" filter="fade">
                                      <p:cBhvr>
                                        <p:cTn id="129" dur="500"/>
                                        <p:tgtEl>
                                          <p:spTgt spid="894"/>
                                        </p:tgtEl>
                                      </p:cBhvr>
                                    </p:animEffect>
                                  </p:childTnLst>
                                </p:cTn>
                              </p:par>
                            </p:childTnLst>
                          </p:cTn>
                        </p:par>
                        <p:par>
                          <p:cTn id="130" fill="hold">
                            <p:stCondLst>
                              <p:cond delay="2000"/>
                            </p:stCondLst>
                            <p:childTnLst>
                              <p:par>
                                <p:cTn id="131" presetID="10" presetClass="entr" presetSubtype="0" fill="hold" nodeType="afterEffect">
                                  <p:stCondLst>
                                    <p:cond delay="0"/>
                                  </p:stCondLst>
                                  <p:childTnLst>
                                    <p:set>
                                      <p:cBhvr>
                                        <p:cTn id="132" dur="1" fill="hold">
                                          <p:stCondLst>
                                            <p:cond delay="0"/>
                                          </p:stCondLst>
                                        </p:cTn>
                                        <p:tgtEl>
                                          <p:spTgt spid="887"/>
                                        </p:tgtEl>
                                        <p:attrNameLst>
                                          <p:attrName>style.visibility</p:attrName>
                                        </p:attrNameLst>
                                      </p:cBhvr>
                                      <p:to>
                                        <p:strVal val="visible"/>
                                      </p:to>
                                    </p:set>
                                    <p:animEffect transition="in" filter="fade">
                                      <p:cBhvr>
                                        <p:cTn id="133" dur="500"/>
                                        <p:tgtEl>
                                          <p:spTgt spid="887"/>
                                        </p:tgtEl>
                                      </p:cBhvr>
                                    </p:animEffect>
                                  </p:childTnLst>
                                </p:cTn>
                              </p:par>
                            </p:childTnLst>
                          </p:cTn>
                        </p:par>
                        <p:par>
                          <p:cTn id="134" fill="hold">
                            <p:stCondLst>
                              <p:cond delay="2500"/>
                            </p:stCondLst>
                            <p:childTnLst>
                              <p:par>
                                <p:cTn id="135" presetID="10" presetClass="entr" presetSubtype="0" fill="hold" nodeType="afterEffect">
                                  <p:stCondLst>
                                    <p:cond delay="0"/>
                                  </p:stCondLst>
                                  <p:childTnLst>
                                    <p:set>
                                      <p:cBhvr>
                                        <p:cTn id="136" dur="1" fill="hold">
                                          <p:stCondLst>
                                            <p:cond delay="0"/>
                                          </p:stCondLst>
                                        </p:cTn>
                                        <p:tgtEl>
                                          <p:spTgt spid="895"/>
                                        </p:tgtEl>
                                        <p:attrNameLst>
                                          <p:attrName>style.visibility</p:attrName>
                                        </p:attrNameLst>
                                      </p:cBhvr>
                                      <p:to>
                                        <p:strVal val="visible"/>
                                      </p:to>
                                    </p:set>
                                    <p:animEffect transition="in" filter="fade">
                                      <p:cBhvr>
                                        <p:cTn id="137" dur="500"/>
                                        <p:tgtEl>
                                          <p:spTgt spid="895"/>
                                        </p:tgtEl>
                                      </p:cBhvr>
                                    </p:animEffect>
                                  </p:childTnLst>
                                </p:cTn>
                              </p:par>
                            </p:childTnLst>
                          </p:cTn>
                        </p:par>
                        <p:par>
                          <p:cTn id="138" fill="hold">
                            <p:stCondLst>
                              <p:cond delay="3000"/>
                            </p:stCondLst>
                            <p:childTnLst>
                              <p:par>
                                <p:cTn id="139" presetID="10" presetClass="entr" presetSubtype="0" fill="hold" nodeType="afterEffect">
                                  <p:stCondLst>
                                    <p:cond delay="0"/>
                                  </p:stCondLst>
                                  <p:childTnLst>
                                    <p:set>
                                      <p:cBhvr>
                                        <p:cTn id="140" dur="1" fill="hold">
                                          <p:stCondLst>
                                            <p:cond delay="0"/>
                                          </p:stCondLst>
                                        </p:cTn>
                                        <p:tgtEl>
                                          <p:spTgt spid="890"/>
                                        </p:tgtEl>
                                        <p:attrNameLst>
                                          <p:attrName>style.visibility</p:attrName>
                                        </p:attrNameLst>
                                      </p:cBhvr>
                                      <p:to>
                                        <p:strVal val="visible"/>
                                      </p:to>
                                    </p:set>
                                    <p:animEffect transition="in" filter="fade">
                                      <p:cBhvr>
                                        <p:cTn id="141" dur="500"/>
                                        <p:tgtEl>
                                          <p:spTgt spid="890"/>
                                        </p:tgtEl>
                                      </p:cBhvr>
                                    </p:animEffect>
                                  </p:childTnLst>
                                </p:cTn>
                              </p:par>
                            </p:childTnLst>
                          </p:cTn>
                        </p:par>
                        <p:par>
                          <p:cTn id="142" fill="hold">
                            <p:stCondLst>
                              <p:cond delay="3500"/>
                            </p:stCondLst>
                            <p:childTnLst>
                              <p:par>
                                <p:cTn id="143" presetID="10" presetClass="entr" presetSubtype="0" fill="hold" nodeType="afterEffect">
                                  <p:stCondLst>
                                    <p:cond delay="0"/>
                                  </p:stCondLst>
                                  <p:childTnLst>
                                    <p:set>
                                      <p:cBhvr>
                                        <p:cTn id="144" dur="1" fill="hold">
                                          <p:stCondLst>
                                            <p:cond delay="0"/>
                                          </p:stCondLst>
                                        </p:cTn>
                                        <p:tgtEl>
                                          <p:spTgt spid="896"/>
                                        </p:tgtEl>
                                        <p:attrNameLst>
                                          <p:attrName>style.visibility</p:attrName>
                                        </p:attrNameLst>
                                      </p:cBhvr>
                                      <p:to>
                                        <p:strVal val="visible"/>
                                      </p:to>
                                    </p:set>
                                    <p:animEffect transition="in" filter="fade">
                                      <p:cBhvr>
                                        <p:cTn id="145" dur="500"/>
                                        <p:tgtEl>
                                          <p:spTgt spid="896"/>
                                        </p:tgtEl>
                                      </p:cBhvr>
                                    </p:animEffect>
                                  </p:childTnLst>
                                </p:cTn>
                              </p:par>
                            </p:childTnLst>
                          </p:cTn>
                        </p:par>
                        <p:par>
                          <p:cTn id="146" fill="hold">
                            <p:stCondLst>
                              <p:cond delay="4000"/>
                            </p:stCondLst>
                            <p:childTnLst>
                              <p:par>
                                <p:cTn id="147" presetID="10" presetClass="entr" presetSubtype="0" fill="hold" nodeType="afterEffect">
                                  <p:stCondLst>
                                    <p:cond delay="0"/>
                                  </p:stCondLst>
                                  <p:childTnLst>
                                    <p:set>
                                      <p:cBhvr>
                                        <p:cTn id="148" dur="1" fill="hold">
                                          <p:stCondLst>
                                            <p:cond delay="0"/>
                                          </p:stCondLst>
                                        </p:cTn>
                                        <p:tgtEl>
                                          <p:spTgt spid="886"/>
                                        </p:tgtEl>
                                        <p:attrNameLst>
                                          <p:attrName>style.visibility</p:attrName>
                                        </p:attrNameLst>
                                      </p:cBhvr>
                                      <p:to>
                                        <p:strVal val="visible"/>
                                      </p:to>
                                    </p:set>
                                    <p:animEffect transition="in" filter="fade">
                                      <p:cBhvr>
                                        <p:cTn id="149" dur="500"/>
                                        <p:tgtEl>
                                          <p:spTgt spid="886"/>
                                        </p:tgtEl>
                                      </p:cBhvr>
                                    </p:animEffect>
                                  </p:childTnLst>
                                </p:cTn>
                              </p:par>
                            </p:childTnLst>
                          </p:cTn>
                        </p:par>
                        <p:par>
                          <p:cTn id="150" fill="hold">
                            <p:stCondLst>
                              <p:cond delay="4500"/>
                            </p:stCondLst>
                            <p:childTnLst>
                              <p:par>
                                <p:cTn id="151" presetID="10" presetClass="entr" presetSubtype="0" fill="hold" nodeType="afterEffect">
                                  <p:stCondLst>
                                    <p:cond delay="0"/>
                                  </p:stCondLst>
                                  <p:childTnLst>
                                    <p:set>
                                      <p:cBhvr>
                                        <p:cTn id="152" dur="1" fill="hold">
                                          <p:stCondLst>
                                            <p:cond delay="0"/>
                                          </p:stCondLst>
                                        </p:cTn>
                                        <p:tgtEl>
                                          <p:spTgt spid="897"/>
                                        </p:tgtEl>
                                        <p:attrNameLst>
                                          <p:attrName>style.visibility</p:attrName>
                                        </p:attrNameLst>
                                      </p:cBhvr>
                                      <p:to>
                                        <p:strVal val="visible"/>
                                      </p:to>
                                    </p:set>
                                    <p:animEffect transition="in" filter="fade">
                                      <p:cBhvr>
                                        <p:cTn id="153" dur="500"/>
                                        <p:tgtEl>
                                          <p:spTgt spid="897"/>
                                        </p:tgtEl>
                                      </p:cBhvr>
                                    </p:animEffect>
                                  </p:childTnLst>
                                </p:cTn>
                              </p:par>
                            </p:childTnLst>
                          </p:cTn>
                        </p:par>
                        <p:par>
                          <p:cTn id="154" fill="hold">
                            <p:stCondLst>
                              <p:cond delay="5000"/>
                            </p:stCondLst>
                            <p:childTnLst>
                              <p:par>
                                <p:cTn id="155" presetID="10" presetClass="entr" presetSubtype="0" fill="hold" nodeType="afterEffect">
                                  <p:stCondLst>
                                    <p:cond delay="0"/>
                                  </p:stCondLst>
                                  <p:childTnLst>
                                    <p:set>
                                      <p:cBhvr>
                                        <p:cTn id="156" dur="1" fill="hold">
                                          <p:stCondLst>
                                            <p:cond delay="0"/>
                                          </p:stCondLst>
                                        </p:cTn>
                                        <p:tgtEl>
                                          <p:spTgt spid="889"/>
                                        </p:tgtEl>
                                        <p:attrNameLst>
                                          <p:attrName>style.visibility</p:attrName>
                                        </p:attrNameLst>
                                      </p:cBhvr>
                                      <p:to>
                                        <p:strVal val="visible"/>
                                      </p:to>
                                    </p:set>
                                    <p:animEffect transition="in" filter="fade">
                                      <p:cBhvr>
                                        <p:cTn id="157" dur="500"/>
                                        <p:tgtEl>
                                          <p:spTgt spid="889"/>
                                        </p:tgtEl>
                                      </p:cBhvr>
                                    </p:animEffect>
                                  </p:childTnLst>
                                </p:cTn>
                              </p:par>
                            </p:childTnLst>
                          </p:cTn>
                        </p:par>
                        <p:par>
                          <p:cTn id="158" fill="hold">
                            <p:stCondLst>
                              <p:cond delay="5500"/>
                            </p:stCondLst>
                            <p:childTnLst>
                              <p:par>
                                <p:cTn id="159" presetID="10" presetClass="entr" presetSubtype="0" fill="hold" nodeType="afterEffect">
                                  <p:stCondLst>
                                    <p:cond delay="0"/>
                                  </p:stCondLst>
                                  <p:childTnLst>
                                    <p:set>
                                      <p:cBhvr>
                                        <p:cTn id="160" dur="1" fill="hold">
                                          <p:stCondLst>
                                            <p:cond delay="0"/>
                                          </p:stCondLst>
                                        </p:cTn>
                                        <p:tgtEl>
                                          <p:spTgt spid="898"/>
                                        </p:tgtEl>
                                        <p:attrNameLst>
                                          <p:attrName>style.visibility</p:attrName>
                                        </p:attrNameLst>
                                      </p:cBhvr>
                                      <p:to>
                                        <p:strVal val="visible"/>
                                      </p:to>
                                    </p:set>
                                    <p:animEffect transition="in" filter="fade">
                                      <p:cBhvr>
                                        <p:cTn id="161" dur="500"/>
                                        <p:tgtEl>
                                          <p:spTgt spid="898"/>
                                        </p:tgtEl>
                                      </p:cBhvr>
                                    </p:animEffect>
                                  </p:childTnLst>
                                </p:cTn>
                              </p:par>
                            </p:childTnLst>
                          </p:cTn>
                        </p:par>
                        <p:par>
                          <p:cTn id="162" fill="hold">
                            <p:stCondLst>
                              <p:cond delay="6000"/>
                            </p:stCondLst>
                            <p:childTnLst>
                              <p:par>
                                <p:cTn id="163" presetID="10" presetClass="entr" presetSubtype="0" fill="hold" nodeType="afterEffect">
                                  <p:stCondLst>
                                    <p:cond delay="0"/>
                                  </p:stCondLst>
                                  <p:childTnLst>
                                    <p:set>
                                      <p:cBhvr>
                                        <p:cTn id="164" dur="1" fill="hold">
                                          <p:stCondLst>
                                            <p:cond delay="0"/>
                                          </p:stCondLst>
                                        </p:cTn>
                                        <p:tgtEl>
                                          <p:spTgt spid="891"/>
                                        </p:tgtEl>
                                        <p:attrNameLst>
                                          <p:attrName>style.visibility</p:attrName>
                                        </p:attrNameLst>
                                      </p:cBhvr>
                                      <p:to>
                                        <p:strVal val="visible"/>
                                      </p:to>
                                    </p:set>
                                    <p:animEffect transition="in" filter="fade">
                                      <p:cBhvr>
                                        <p:cTn id="165" dur="500"/>
                                        <p:tgtEl>
                                          <p:spTgt spid="891"/>
                                        </p:tgtEl>
                                      </p:cBhvr>
                                    </p:animEffect>
                                  </p:childTnLst>
                                </p:cTn>
                              </p:par>
                            </p:childTnLst>
                          </p:cTn>
                        </p:par>
                        <p:par>
                          <p:cTn id="166" fill="hold">
                            <p:stCondLst>
                              <p:cond delay="6500"/>
                            </p:stCondLst>
                            <p:childTnLst>
                              <p:par>
                                <p:cTn id="167" presetID="10" presetClass="entr" presetSubtype="0" fill="hold" nodeType="afterEffect">
                                  <p:stCondLst>
                                    <p:cond delay="0"/>
                                  </p:stCondLst>
                                  <p:childTnLst>
                                    <p:set>
                                      <p:cBhvr>
                                        <p:cTn id="168" dur="1" fill="hold">
                                          <p:stCondLst>
                                            <p:cond delay="0"/>
                                          </p:stCondLst>
                                        </p:cTn>
                                        <p:tgtEl>
                                          <p:spTgt spid="899"/>
                                        </p:tgtEl>
                                        <p:attrNameLst>
                                          <p:attrName>style.visibility</p:attrName>
                                        </p:attrNameLst>
                                      </p:cBhvr>
                                      <p:to>
                                        <p:strVal val="visible"/>
                                      </p:to>
                                    </p:set>
                                    <p:animEffect transition="in" filter="fade">
                                      <p:cBhvr>
                                        <p:cTn id="169" dur="500"/>
                                        <p:tgtEl>
                                          <p:spTgt spid="899"/>
                                        </p:tgtEl>
                                      </p:cBhvr>
                                    </p:animEffect>
                                  </p:childTnLst>
                                </p:cTn>
                              </p:par>
                            </p:childTnLst>
                          </p:cTn>
                        </p:par>
                        <p:par>
                          <p:cTn id="170" fill="hold">
                            <p:stCondLst>
                              <p:cond delay="7000"/>
                            </p:stCondLst>
                            <p:childTnLst>
                              <p:par>
                                <p:cTn id="171" presetID="10" presetClass="entr" presetSubtype="0" fill="hold" nodeType="afterEffect">
                                  <p:stCondLst>
                                    <p:cond delay="0"/>
                                  </p:stCondLst>
                                  <p:childTnLst>
                                    <p:set>
                                      <p:cBhvr>
                                        <p:cTn id="172" dur="1" fill="hold">
                                          <p:stCondLst>
                                            <p:cond delay="0"/>
                                          </p:stCondLst>
                                        </p:cTn>
                                        <p:tgtEl>
                                          <p:spTgt spid="892"/>
                                        </p:tgtEl>
                                        <p:attrNameLst>
                                          <p:attrName>style.visibility</p:attrName>
                                        </p:attrNameLst>
                                      </p:cBhvr>
                                      <p:to>
                                        <p:strVal val="visible"/>
                                      </p:to>
                                    </p:set>
                                    <p:animEffect transition="in" filter="fade">
                                      <p:cBhvr>
                                        <p:cTn id="173" dur="500"/>
                                        <p:tgtEl>
                                          <p:spTgt spid="892"/>
                                        </p:tgtEl>
                                      </p:cBhvr>
                                    </p:animEffect>
                                  </p:childTnLst>
                                </p:cTn>
                              </p:par>
                            </p:childTnLst>
                          </p:cTn>
                        </p:par>
                        <p:par>
                          <p:cTn id="174" fill="hold">
                            <p:stCondLst>
                              <p:cond delay="7500"/>
                            </p:stCondLst>
                            <p:childTnLst>
                              <p:par>
                                <p:cTn id="175" presetID="10" presetClass="entr" presetSubtype="0" fill="hold" nodeType="afterEffect">
                                  <p:stCondLst>
                                    <p:cond delay="0"/>
                                  </p:stCondLst>
                                  <p:childTnLst>
                                    <p:set>
                                      <p:cBhvr>
                                        <p:cTn id="176" dur="1" fill="hold">
                                          <p:stCondLst>
                                            <p:cond delay="0"/>
                                          </p:stCondLst>
                                        </p:cTn>
                                        <p:tgtEl>
                                          <p:spTgt spid="900"/>
                                        </p:tgtEl>
                                        <p:attrNameLst>
                                          <p:attrName>style.visibility</p:attrName>
                                        </p:attrNameLst>
                                      </p:cBhvr>
                                      <p:to>
                                        <p:strVal val="visible"/>
                                      </p:to>
                                    </p:set>
                                    <p:animEffect transition="in" filter="fade">
                                      <p:cBhvr>
                                        <p:cTn id="177" dur="500"/>
                                        <p:tgtEl>
                                          <p:spTgt spid="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Turn Bearing / Turn Range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3860C62-8848-4A86-A9AB-985BC34CD4FB}"/>
              </a:ext>
            </a:extLst>
          </p:cNvPr>
          <p:cNvPicPr>
            <a:picLocks noChangeAspect="1"/>
          </p:cNvPicPr>
          <p:nvPr/>
        </p:nvPicPr>
        <p:blipFill>
          <a:blip r:embed="rId5"/>
          <a:stretch>
            <a:fillRect/>
          </a:stretch>
        </p:blipFill>
        <p:spPr>
          <a:xfrm>
            <a:off x="953710" y="2895600"/>
            <a:ext cx="7236579" cy="2115495"/>
          </a:xfrm>
          <a:prstGeom prst="rect">
            <a:avLst/>
          </a:prstGeom>
        </p:spPr>
      </p:pic>
    </p:spTree>
    <p:extLst>
      <p:ext uri="{BB962C8B-B14F-4D97-AF65-F5344CB8AC3E}">
        <p14:creationId xmlns:p14="http://schemas.microsoft.com/office/powerpoint/2010/main" val="193750168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pic>
        <p:nvPicPr>
          <p:cNvPr id="912" name="Google Shape;912;p21"/>
          <p:cNvPicPr preferRelativeResize="0"/>
          <p:nvPr/>
        </p:nvPicPr>
        <p:blipFill rotWithShape="1">
          <a:blip r:embed="rId3">
            <a:alphaModFix/>
          </a:blip>
          <a:srcRect l="27789" t="31142" r="27439" b="21347"/>
          <a:stretch/>
        </p:blipFill>
        <p:spPr>
          <a:xfrm>
            <a:off x="0" y="0"/>
            <a:ext cx="9150350" cy="6858000"/>
          </a:xfrm>
          <a:prstGeom prst="rect">
            <a:avLst/>
          </a:prstGeom>
          <a:noFill/>
          <a:ln>
            <a:noFill/>
          </a:ln>
        </p:spPr>
      </p:pic>
      <p:cxnSp>
        <p:nvCxnSpPr>
          <p:cNvPr id="913" name="Google Shape;913;p21"/>
          <p:cNvCxnSpPr/>
          <p:nvPr/>
        </p:nvCxnSpPr>
        <p:spPr>
          <a:xfrm flipH="1">
            <a:off x="609600" y="3505200"/>
            <a:ext cx="2955925" cy="3175"/>
          </a:xfrm>
          <a:prstGeom prst="straightConnector1">
            <a:avLst/>
          </a:prstGeom>
          <a:noFill/>
          <a:ln w="38100" cap="flat" cmpd="sng">
            <a:solidFill>
              <a:schemeClr val="dk1"/>
            </a:solidFill>
            <a:prstDash val="solid"/>
            <a:round/>
            <a:headEnd type="none" w="sm" len="sm"/>
            <a:tailEnd type="none" w="sm" len="sm"/>
          </a:ln>
        </p:spPr>
      </p:cxnSp>
      <p:grpSp>
        <p:nvGrpSpPr>
          <p:cNvPr id="914" name="Google Shape;914;p21"/>
          <p:cNvGrpSpPr/>
          <p:nvPr/>
        </p:nvGrpSpPr>
        <p:grpSpPr>
          <a:xfrm rot="-6535212">
            <a:off x="85063" y="1272246"/>
            <a:ext cx="6869113" cy="2343405"/>
            <a:chOff x="1227597" y="3521645"/>
            <a:chExt cx="4419600" cy="1507249"/>
          </a:xfrm>
        </p:grpSpPr>
        <p:grpSp>
          <p:nvGrpSpPr>
            <p:cNvPr id="915" name="Google Shape;915;p21"/>
            <p:cNvGrpSpPr/>
            <p:nvPr/>
          </p:nvGrpSpPr>
          <p:grpSpPr>
            <a:xfrm>
              <a:off x="1227597" y="3521645"/>
              <a:ext cx="4419600" cy="1172648"/>
              <a:chOff x="1227597" y="3829319"/>
              <a:chExt cx="4419600" cy="1299558"/>
            </a:xfrm>
          </p:grpSpPr>
          <p:sp>
            <p:nvSpPr>
              <p:cNvPr id="916" name="Google Shape;916;p21"/>
              <p:cNvSpPr/>
              <p:nvPr/>
            </p:nvSpPr>
            <p:spPr>
              <a:xfrm>
                <a:off x="1227597" y="3829319"/>
                <a:ext cx="4419600" cy="1042171"/>
              </a:xfrm>
              <a:prstGeom prst="rect">
                <a:avLst/>
              </a:prstGeom>
              <a:solidFill>
                <a:srgbClr val="BFBFBF">
                  <a:alpha val="25490"/>
                </a:srgbClr>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17" name="Google Shape;917;p21"/>
              <p:cNvSpPr/>
              <p:nvPr/>
            </p:nvSpPr>
            <p:spPr>
              <a:xfrm>
                <a:off x="2591784" y="4794084"/>
                <a:ext cx="1752723" cy="152762"/>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18" name="Google Shape;918;p21"/>
              <p:cNvSpPr/>
              <p:nvPr/>
            </p:nvSpPr>
            <p:spPr>
              <a:xfrm>
                <a:off x="2591104" y="4946906"/>
                <a:ext cx="1752723" cy="151630"/>
              </a:xfrm>
              <a:prstGeom prst="rect">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919" name="Google Shape;919;p21"/>
              <p:cNvGrpSpPr/>
              <p:nvPr/>
            </p:nvGrpSpPr>
            <p:grpSpPr>
              <a:xfrm>
                <a:off x="2230218" y="4899423"/>
                <a:ext cx="354508" cy="229454"/>
                <a:chOff x="1017827" y="2191191"/>
                <a:chExt cx="472680" cy="305938"/>
              </a:xfrm>
            </p:grpSpPr>
            <p:sp>
              <p:nvSpPr>
                <p:cNvPr id="920" name="Google Shape;920;p21"/>
                <p:cNvSpPr/>
                <p:nvPr/>
              </p:nvSpPr>
              <p:spPr>
                <a:xfrm>
                  <a:off x="1017827" y="2191191"/>
                  <a:ext cx="77627" cy="304767"/>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1" name="Google Shape;921;p21"/>
                <p:cNvSpPr/>
                <p:nvPr/>
              </p:nvSpPr>
              <p:spPr>
                <a:xfrm>
                  <a:off x="1168590" y="2192362"/>
                  <a:ext cx="76265" cy="304767"/>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2" name="Google Shape;922;p21"/>
                <p:cNvSpPr/>
                <p:nvPr/>
              </p:nvSpPr>
              <p:spPr>
                <a:xfrm>
                  <a:off x="1097846" y="2240157"/>
                  <a:ext cx="77627" cy="229330"/>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3" name="Google Shape;923;p21"/>
                <p:cNvSpPr/>
                <p:nvPr/>
              </p:nvSpPr>
              <p:spPr>
                <a:xfrm rot="5400000">
                  <a:off x="1250035" y="2239533"/>
                  <a:ext cx="229330" cy="231519"/>
                </a:xfrm>
                <a:prstGeom prst="triangle">
                  <a:avLst>
                    <a:gd name="adj" fmla="val 50000"/>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4" name="Google Shape;924;p21"/>
                <p:cNvSpPr/>
                <p:nvPr/>
              </p:nvSpPr>
              <p:spPr>
                <a:xfrm>
                  <a:off x="1412881" y="2279438"/>
                  <a:ext cx="77626" cy="152384"/>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925" name="Google Shape;925;p21"/>
              <p:cNvGrpSpPr/>
              <p:nvPr/>
            </p:nvGrpSpPr>
            <p:grpSpPr>
              <a:xfrm flipH="1">
                <a:off x="4350341" y="4894332"/>
                <a:ext cx="347276" cy="215109"/>
                <a:chOff x="984655" y="2182202"/>
                <a:chExt cx="463034" cy="311752"/>
              </a:xfrm>
            </p:grpSpPr>
            <p:sp>
              <p:nvSpPr>
                <p:cNvPr id="926" name="Google Shape;926;p21"/>
                <p:cNvSpPr/>
                <p:nvPr/>
              </p:nvSpPr>
              <p:spPr>
                <a:xfrm>
                  <a:off x="984655" y="2184003"/>
                  <a:ext cx="74903" cy="309951"/>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7" name="Google Shape;927;p21"/>
                <p:cNvSpPr/>
                <p:nvPr/>
              </p:nvSpPr>
              <p:spPr>
                <a:xfrm>
                  <a:off x="1135344" y="2182202"/>
                  <a:ext cx="76265" cy="309950"/>
                </a:xfrm>
                <a:prstGeom prst="rect">
                  <a:avLst/>
                </a:prstGeom>
                <a:gradFill>
                  <a:gsLst>
                    <a:gs pos="0">
                      <a:srgbClr val="262626"/>
                    </a:gs>
                    <a:gs pos="14000">
                      <a:srgbClr val="262626"/>
                    </a:gs>
                    <a:gs pos="16000">
                      <a:srgbClr val="1F1F1F"/>
                    </a:gs>
                    <a:gs pos="17999">
                      <a:srgbClr val="FFFFFF"/>
                    </a:gs>
                    <a:gs pos="42000">
                      <a:srgbClr val="636363"/>
                    </a:gs>
                    <a:gs pos="52999">
                      <a:srgbClr val="CFCFCF"/>
                    </a:gs>
                    <a:gs pos="66000">
                      <a:srgbClr val="CFCFCF"/>
                    </a:gs>
                    <a:gs pos="75999">
                      <a:srgbClr val="1F1F1F"/>
                    </a:gs>
                    <a:gs pos="78999">
                      <a:srgbClr val="FFFFFF"/>
                    </a:gs>
                    <a:gs pos="100000">
                      <a:srgbClr val="7F7F7F"/>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8" name="Google Shape;928;p21"/>
                <p:cNvSpPr/>
                <p:nvPr/>
              </p:nvSpPr>
              <p:spPr>
                <a:xfrm>
                  <a:off x="1059888" y="2238884"/>
                  <a:ext cx="76265" cy="232873"/>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9" name="Google Shape;929;p21"/>
                <p:cNvSpPr/>
                <p:nvPr/>
              </p:nvSpPr>
              <p:spPr>
                <a:xfrm rot="5400000">
                  <a:off x="1211803" y="2239669"/>
                  <a:ext cx="234513" cy="226070"/>
                </a:xfrm>
                <a:prstGeom prst="triangle">
                  <a:avLst>
                    <a:gd name="adj" fmla="val 50000"/>
                  </a:avLst>
                </a:prstGeom>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30" name="Google Shape;930;p21"/>
                <p:cNvSpPr/>
                <p:nvPr/>
              </p:nvSpPr>
              <p:spPr>
                <a:xfrm>
                  <a:off x="1372787" y="2272597"/>
                  <a:ext cx="74902" cy="159075"/>
                </a:xfrm>
                <a:prstGeom prst="rect">
                  <a:avLst/>
                </a:prstGeom>
                <a:solidFill>
                  <a:srgbClr val="A5A5A5"/>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sp>
          <p:nvSpPr>
            <p:cNvPr id="931" name="Google Shape;931;p21"/>
            <p:cNvSpPr/>
            <p:nvPr/>
          </p:nvSpPr>
          <p:spPr>
            <a:xfrm rot="10800000" flipH="1">
              <a:off x="1535975" y="4289201"/>
              <a:ext cx="1823200" cy="45947"/>
            </a:xfrm>
            <a:custGeom>
              <a:avLst/>
              <a:gdLst/>
              <a:ahLst/>
              <a:cxnLst/>
              <a:rect l="l" t="t" r="r" b="b"/>
              <a:pathLst>
                <a:path w="3931920" h="120000" extrusionOk="0">
                  <a:moveTo>
                    <a:pt x="0" y="0"/>
                  </a:moveTo>
                  <a:lnTo>
                    <a:pt x="3931920" y="0"/>
                  </a:lnTo>
                  <a:lnTo>
                    <a:pt x="3931920" y="0"/>
                  </a:lnTo>
                </a:path>
              </a:pathLst>
            </a:cu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2" name="Google Shape;932;p21"/>
            <p:cNvSpPr/>
            <p:nvPr/>
          </p:nvSpPr>
          <p:spPr>
            <a:xfrm>
              <a:off x="2819961" y="3657610"/>
              <a:ext cx="1295136" cy="1371284"/>
            </a:xfrm>
            <a:prstGeom prst="arc">
              <a:avLst>
                <a:gd name="adj1" fmla="val 10883993"/>
                <a:gd name="adj2" fmla="val 21453647"/>
              </a:avLst>
            </a:pr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3" name="Google Shape;933;p21"/>
            <p:cNvSpPr/>
            <p:nvPr/>
          </p:nvSpPr>
          <p:spPr>
            <a:xfrm>
              <a:off x="3581926" y="4329397"/>
              <a:ext cx="1576021" cy="44927"/>
            </a:xfrm>
            <a:custGeom>
              <a:avLst/>
              <a:gdLst/>
              <a:ahLst/>
              <a:cxnLst/>
              <a:rect l="l" t="t" r="r" b="b"/>
              <a:pathLst>
                <a:path w="3931920" h="120000" extrusionOk="0">
                  <a:moveTo>
                    <a:pt x="0" y="0"/>
                  </a:moveTo>
                  <a:lnTo>
                    <a:pt x="3931920" y="0"/>
                  </a:lnTo>
                  <a:lnTo>
                    <a:pt x="3931920" y="0"/>
                  </a:lnTo>
                </a:path>
              </a:pathLst>
            </a:custGeom>
            <a:noFill/>
            <a:ln w="19050"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4" name="Google Shape;934;p21"/>
            <p:cNvSpPr/>
            <p:nvPr/>
          </p:nvSpPr>
          <p:spPr>
            <a:xfrm>
              <a:off x="3357133" y="4203353"/>
              <a:ext cx="227772" cy="256286"/>
            </a:xfrm>
            <a:prstGeom prst="arc">
              <a:avLst>
                <a:gd name="adj1" fmla="val 10883993"/>
                <a:gd name="adj2" fmla="val 21453647"/>
              </a:avLst>
            </a:prstGeom>
            <a:noFill/>
            <a:ln w="158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5" name="Google Shape;935;p21"/>
            <p:cNvSpPr txBox="1"/>
            <p:nvPr/>
          </p:nvSpPr>
          <p:spPr>
            <a:xfrm rot="6748034">
              <a:off x="2651287" y="4061914"/>
              <a:ext cx="304698" cy="1584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160</a:t>
              </a:r>
              <a:endParaRPr sz="1400" b="0" i="0" u="none" strike="noStrike" cap="none">
                <a:solidFill>
                  <a:srgbClr val="000000"/>
                </a:solidFill>
                <a:latin typeface="Arial"/>
                <a:ea typeface="Arial"/>
                <a:cs typeface="Arial"/>
                <a:sym typeface="Arial"/>
              </a:endParaRPr>
            </a:p>
          </p:txBody>
        </p:sp>
        <p:sp>
          <p:nvSpPr>
            <p:cNvPr id="936" name="Google Shape;936;p21"/>
            <p:cNvSpPr txBox="1"/>
            <p:nvPr/>
          </p:nvSpPr>
          <p:spPr>
            <a:xfrm rot="6748034">
              <a:off x="2742796" y="4093270"/>
              <a:ext cx="304698" cy="1584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340</a:t>
              </a:r>
              <a:endParaRPr sz="1400" b="0" i="0" u="none" strike="noStrike" cap="none">
                <a:solidFill>
                  <a:srgbClr val="000000"/>
                </a:solidFill>
                <a:latin typeface="Arial"/>
                <a:ea typeface="Arial"/>
                <a:cs typeface="Arial"/>
                <a:sym typeface="Arial"/>
              </a:endParaRPr>
            </a:p>
          </p:txBody>
        </p:sp>
        <p:cxnSp>
          <p:nvCxnSpPr>
            <p:cNvPr id="937" name="Google Shape;937;p21"/>
            <p:cNvCxnSpPr/>
            <p:nvPr/>
          </p:nvCxnSpPr>
          <p:spPr>
            <a:xfrm>
              <a:off x="3464273" y="3636995"/>
              <a:ext cx="0" cy="45948"/>
            </a:xfrm>
            <a:prstGeom prst="straightConnector1">
              <a:avLst/>
            </a:prstGeom>
            <a:noFill/>
            <a:ln w="9525" cap="flat" cmpd="sng">
              <a:solidFill>
                <a:srgbClr val="4A7DBA"/>
              </a:solidFill>
              <a:prstDash val="solid"/>
              <a:round/>
              <a:headEnd type="none" w="sm" len="sm"/>
              <a:tailEnd type="none" w="sm" len="sm"/>
            </a:ln>
          </p:spPr>
        </p:cxnSp>
        <p:cxnSp>
          <p:nvCxnSpPr>
            <p:cNvPr id="938" name="Google Shape;938;p21"/>
            <p:cNvCxnSpPr/>
            <p:nvPr/>
          </p:nvCxnSpPr>
          <p:spPr>
            <a:xfrm>
              <a:off x="4018809" y="3967409"/>
              <a:ext cx="0" cy="49027"/>
            </a:xfrm>
            <a:prstGeom prst="straightConnector1">
              <a:avLst/>
            </a:prstGeom>
            <a:noFill/>
            <a:ln w="9525" cap="flat" cmpd="sng">
              <a:solidFill>
                <a:srgbClr val="4A7DBA"/>
              </a:solidFill>
              <a:prstDash val="solid"/>
              <a:round/>
              <a:headEnd type="none" w="sm" len="sm"/>
              <a:tailEnd type="none" w="sm" len="sm"/>
            </a:ln>
          </p:spPr>
        </p:cxnSp>
        <p:grpSp>
          <p:nvGrpSpPr>
            <p:cNvPr id="939" name="Google Shape;939;p21"/>
            <p:cNvGrpSpPr/>
            <p:nvPr/>
          </p:nvGrpSpPr>
          <p:grpSpPr>
            <a:xfrm>
              <a:off x="3448010" y="4298283"/>
              <a:ext cx="56177" cy="49204"/>
              <a:chOff x="2600668" y="3273074"/>
              <a:chExt cx="78023" cy="68339"/>
            </a:xfrm>
          </p:grpSpPr>
          <p:sp>
            <p:nvSpPr>
              <p:cNvPr id="940" name="Google Shape;940;p21"/>
              <p:cNvSpPr/>
              <p:nvPr/>
            </p:nvSpPr>
            <p:spPr>
              <a:xfrm>
                <a:off x="2600668" y="3273342"/>
                <a:ext cx="78023" cy="68071"/>
              </a:xfrm>
              <a:prstGeom prst="ellipse">
                <a:avLst/>
              </a:prstGeom>
              <a:noFill/>
              <a:ln w="9525"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rgbClr val="FFFFFF"/>
                  </a:solidFill>
                  <a:latin typeface="Arial"/>
                  <a:ea typeface="Arial"/>
                  <a:cs typeface="Arial"/>
                  <a:sym typeface="Arial"/>
                </a:endParaRPr>
              </a:p>
            </p:txBody>
          </p:sp>
          <p:cxnSp>
            <p:nvCxnSpPr>
              <p:cNvPr id="941" name="Google Shape;941;p21"/>
              <p:cNvCxnSpPr/>
              <p:nvPr/>
            </p:nvCxnSpPr>
            <p:spPr>
              <a:xfrm>
                <a:off x="2600668" y="3307378"/>
                <a:ext cx="78023" cy="0"/>
              </a:xfrm>
              <a:prstGeom prst="straightConnector1">
                <a:avLst/>
              </a:prstGeom>
              <a:noFill/>
              <a:ln w="9525" cap="flat" cmpd="sng">
                <a:solidFill>
                  <a:srgbClr val="4A7DBA"/>
                </a:solidFill>
                <a:prstDash val="solid"/>
                <a:round/>
                <a:headEnd type="none" w="sm" len="sm"/>
                <a:tailEnd type="none" w="sm" len="sm"/>
              </a:ln>
            </p:spPr>
          </p:cxnSp>
          <p:cxnSp>
            <p:nvCxnSpPr>
              <p:cNvPr id="942" name="Google Shape;942;p21"/>
              <p:cNvCxnSpPr/>
              <p:nvPr/>
            </p:nvCxnSpPr>
            <p:spPr>
              <a:xfrm>
                <a:off x="2634523" y="3273074"/>
                <a:ext cx="0" cy="68071"/>
              </a:xfrm>
              <a:prstGeom prst="straightConnector1">
                <a:avLst/>
              </a:prstGeom>
              <a:noFill/>
              <a:ln w="9525" cap="flat" cmpd="sng">
                <a:solidFill>
                  <a:srgbClr val="4A7DBA"/>
                </a:solidFill>
                <a:prstDash val="solid"/>
                <a:round/>
                <a:headEnd type="none" w="sm" len="sm"/>
                <a:tailEnd type="none" w="sm" len="sm"/>
              </a:ln>
            </p:spPr>
          </p:cxnSp>
        </p:grpSp>
      </p:grpSp>
      <p:sp>
        <p:nvSpPr>
          <p:cNvPr id="943" name="Google Shape;943;p21"/>
          <p:cNvSpPr txBox="1"/>
          <p:nvPr/>
        </p:nvSpPr>
        <p:spPr>
          <a:xfrm>
            <a:off x="609600" y="4995863"/>
            <a:ext cx="1265238"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1,200 yds</a:t>
            </a:r>
            <a:endParaRPr sz="1600" b="1" i="0" u="none" strike="noStrike" cap="none">
              <a:solidFill>
                <a:schemeClr val="dk1"/>
              </a:solidFill>
              <a:latin typeface="Arial"/>
              <a:ea typeface="Arial"/>
              <a:cs typeface="Arial"/>
              <a:sym typeface="Arial"/>
            </a:endParaRPr>
          </a:p>
        </p:txBody>
      </p:sp>
      <p:sp>
        <p:nvSpPr>
          <p:cNvPr id="944" name="Google Shape;944;p21"/>
          <p:cNvSpPr/>
          <p:nvPr/>
        </p:nvSpPr>
        <p:spPr>
          <a:xfrm>
            <a:off x="7894638" y="3551238"/>
            <a:ext cx="639762" cy="639762"/>
          </a:xfrm>
          <a:prstGeom prst="ellipse">
            <a:avLst/>
          </a:prstGeom>
          <a:solidFill>
            <a:srgbClr val="FFFF00">
              <a:alpha val="49411"/>
            </a:srgbClr>
          </a:solidFill>
          <a:ln w="25400" cap="flat" cmpd="sng">
            <a:solidFill>
              <a:srgbClr val="007A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5" name="Google Shape;945;p21"/>
          <p:cNvSpPr/>
          <p:nvPr/>
        </p:nvSpPr>
        <p:spPr>
          <a:xfrm>
            <a:off x="9525" y="1162050"/>
            <a:ext cx="9086850" cy="1295400"/>
          </a:xfrm>
          <a:custGeom>
            <a:avLst/>
            <a:gdLst/>
            <a:ahLst/>
            <a:cxnLst/>
            <a:rect l="l" t="t" r="r" b="b"/>
            <a:pathLst>
              <a:path w="9086850" h="1296206" extrusionOk="0">
                <a:moveTo>
                  <a:pt x="0" y="76597"/>
                </a:moveTo>
                <a:cubicBezTo>
                  <a:pt x="85725" y="62309"/>
                  <a:pt x="171450" y="48022"/>
                  <a:pt x="304800" y="38497"/>
                </a:cubicBezTo>
                <a:cubicBezTo>
                  <a:pt x="438150" y="28972"/>
                  <a:pt x="800100" y="19447"/>
                  <a:pt x="800100" y="19447"/>
                </a:cubicBezTo>
                <a:cubicBezTo>
                  <a:pt x="931862" y="14685"/>
                  <a:pt x="1035050" y="8335"/>
                  <a:pt x="1095375" y="9922"/>
                </a:cubicBezTo>
                <a:cubicBezTo>
                  <a:pt x="1155700" y="11509"/>
                  <a:pt x="1122363" y="28972"/>
                  <a:pt x="1162050" y="28972"/>
                </a:cubicBezTo>
                <a:cubicBezTo>
                  <a:pt x="1201737" y="28972"/>
                  <a:pt x="1266825" y="11509"/>
                  <a:pt x="1333500" y="9922"/>
                </a:cubicBezTo>
                <a:cubicBezTo>
                  <a:pt x="1400175" y="8335"/>
                  <a:pt x="1511300" y="21034"/>
                  <a:pt x="1562100" y="19447"/>
                </a:cubicBezTo>
                <a:cubicBezTo>
                  <a:pt x="1612900" y="17859"/>
                  <a:pt x="1638300" y="397"/>
                  <a:pt x="1638300" y="397"/>
                </a:cubicBezTo>
                <a:cubicBezTo>
                  <a:pt x="1755775" y="-1191"/>
                  <a:pt x="2152650" y="1985"/>
                  <a:pt x="2266950" y="9922"/>
                </a:cubicBezTo>
                <a:cubicBezTo>
                  <a:pt x="2381250" y="17859"/>
                  <a:pt x="2260600" y="46435"/>
                  <a:pt x="2324100" y="48022"/>
                </a:cubicBezTo>
                <a:cubicBezTo>
                  <a:pt x="2387600" y="49609"/>
                  <a:pt x="2552700" y="24209"/>
                  <a:pt x="2647950" y="19447"/>
                </a:cubicBezTo>
                <a:cubicBezTo>
                  <a:pt x="2743200" y="14685"/>
                  <a:pt x="2781300" y="9922"/>
                  <a:pt x="2895600" y="19447"/>
                </a:cubicBezTo>
                <a:cubicBezTo>
                  <a:pt x="3009900" y="28972"/>
                  <a:pt x="3209925" y="59134"/>
                  <a:pt x="3333750" y="76597"/>
                </a:cubicBezTo>
                <a:cubicBezTo>
                  <a:pt x="3457575" y="94060"/>
                  <a:pt x="3562350" y="113110"/>
                  <a:pt x="3638550" y="124222"/>
                </a:cubicBezTo>
                <a:cubicBezTo>
                  <a:pt x="3714750" y="135334"/>
                  <a:pt x="3708400" y="125810"/>
                  <a:pt x="3790950" y="143272"/>
                </a:cubicBezTo>
                <a:cubicBezTo>
                  <a:pt x="3873500" y="160734"/>
                  <a:pt x="4052888" y="213122"/>
                  <a:pt x="4133850" y="228997"/>
                </a:cubicBezTo>
                <a:cubicBezTo>
                  <a:pt x="4214813" y="244872"/>
                  <a:pt x="4221163" y="232172"/>
                  <a:pt x="4276725" y="238522"/>
                </a:cubicBezTo>
                <a:cubicBezTo>
                  <a:pt x="4332287" y="244872"/>
                  <a:pt x="4467225" y="267097"/>
                  <a:pt x="4467225" y="267097"/>
                </a:cubicBezTo>
                <a:lnTo>
                  <a:pt x="4743450" y="314722"/>
                </a:lnTo>
                <a:cubicBezTo>
                  <a:pt x="4845050" y="333772"/>
                  <a:pt x="4976813" y="371872"/>
                  <a:pt x="5076825" y="381397"/>
                </a:cubicBezTo>
                <a:cubicBezTo>
                  <a:pt x="5176837" y="390922"/>
                  <a:pt x="5283200" y="359172"/>
                  <a:pt x="5343525" y="371872"/>
                </a:cubicBezTo>
                <a:cubicBezTo>
                  <a:pt x="5403850" y="384572"/>
                  <a:pt x="5372100" y="440135"/>
                  <a:pt x="5438775" y="457597"/>
                </a:cubicBezTo>
                <a:cubicBezTo>
                  <a:pt x="5505450" y="475059"/>
                  <a:pt x="5646737" y="467122"/>
                  <a:pt x="5743575" y="476647"/>
                </a:cubicBezTo>
                <a:cubicBezTo>
                  <a:pt x="5840413" y="486172"/>
                  <a:pt x="5924550" y="498872"/>
                  <a:pt x="6019800" y="514747"/>
                </a:cubicBezTo>
                <a:cubicBezTo>
                  <a:pt x="6115050" y="530622"/>
                  <a:pt x="6234113" y="562372"/>
                  <a:pt x="6315075" y="571897"/>
                </a:cubicBezTo>
                <a:cubicBezTo>
                  <a:pt x="6396037" y="581422"/>
                  <a:pt x="6457950" y="563960"/>
                  <a:pt x="6505575" y="571897"/>
                </a:cubicBezTo>
                <a:cubicBezTo>
                  <a:pt x="6553200" y="579834"/>
                  <a:pt x="6554788" y="609997"/>
                  <a:pt x="6600825" y="619522"/>
                </a:cubicBezTo>
                <a:cubicBezTo>
                  <a:pt x="6646863" y="629047"/>
                  <a:pt x="6675438" y="613172"/>
                  <a:pt x="6781800" y="629047"/>
                </a:cubicBezTo>
                <a:cubicBezTo>
                  <a:pt x="6888163" y="644922"/>
                  <a:pt x="7153275" y="702072"/>
                  <a:pt x="7239000" y="714772"/>
                </a:cubicBezTo>
                <a:cubicBezTo>
                  <a:pt x="7324725" y="727472"/>
                  <a:pt x="7277100" y="700485"/>
                  <a:pt x="7296150" y="705247"/>
                </a:cubicBezTo>
                <a:cubicBezTo>
                  <a:pt x="7315200" y="710009"/>
                  <a:pt x="7323138" y="733822"/>
                  <a:pt x="7353300" y="743347"/>
                </a:cubicBezTo>
                <a:cubicBezTo>
                  <a:pt x="7383462" y="752872"/>
                  <a:pt x="7442200" y="768747"/>
                  <a:pt x="7477125" y="762397"/>
                </a:cubicBezTo>
                <a:cubicBezTo>
                  <a:pt x="7512050" y="756047"/>
                  <a:pt x="7532687" y="708422"/>
                  <a:pt x="7562850" y="705247"/>
                </a:cubicBezTo>
                <a:cubicBezTo>
                  <a:pt x="7593013" y="702072"/>
                  <a:pt x="7629525" y="741760"/>
                  <a:pt x="7658100" y="743347"/>
                </a:cubicBezTo>
                <a:cubicBezTo>
                  <a:pt x="7686675" y="744935"/>
                  <a:pt x="7718425" y="713185"/>
                  <a:pt x="7734300" y="714772"/>
                </a:cubicBezTo>
                <a:cubicBezTo>
                  <a:pt x="7750175" y="716360"/>
                  <a:pt x="7751763" y="741760"/>
                  <a:pt x="7753350" y="752872"/>
                </a:cubicBezTo>
                <a:cubicBezTo>
                  <a:pt x="7754937" y="763984"/>
                  <a:pt x="7723188" y="771922"/>
                  <a:pt x="7743825" y="781447"/>
                </a:cubicBezTo>
                <a:cubicBezTo>
                  <a:pt x="7764462" y="790972"/>
                  <a:pt x="7821613" y="810022"/>
                  <a:pt x="7877175" y="810022"/>
                </a:cubicBezTo>
                <a:cubicBezTo>
                  <a:pt x="7932737" y="810022"/>
                  <a:pt x="8034338" y="784622"/>
                  <a:pt x="8077200" y="781447"/>
                </a:cubicBezTo>
                <a:cubicBezTo>
                  <a:pt x="8120062" y="778272"/>
                  <a:pt x="8118475" y="800497"/>
                  <a:pt x="8134350" y="790972"/>
                </a:cubicBezTo>
                <a:cubicBezTo>
                  <a:pt x="8150225" y="781447"/>
                  <a:pt x="8153400" y="741759"/>
                  <a:pt x="8172450" y="724297"/>
                </a:cubicBezTo>
                <a:cubicBezTo>
                  <a:pt x="8191500" y="706835"/>
                  <a:pt x="8243887" y="700485"/>
                  <a:pt x="8248650" y="686197"/>
                </a:cubicBezTo>
                <a:cubicBezTo>
                  <a:pt x="8253413" y="671909"/>
                  <a:pt x="8201025" y="656034"/>
                  <a:pt x="8201025" y="638572"/>
                </a:cubicBezTo>
                <a:cubicBezTo>
                  <a:pt x="8201025" y="621110"/>
                  <a:pt x="8235950" y="602059"/>
                  <a:pt x="8248650" y="581422"/>
                </a:cubicBezTo>
                <a:cubicBezTo>
                  <a:pt x="8261350" y="560785"/>
                  <a:pt x="8270875" y="541734"/>
                  <a:pt x="8277225" y="514747"/>
                </a:cubicBezTo>
                <a:cubicBezTo>
                  <a:pt x="8283575" y="487760"/>
                  <a:pt x="8278813" y="443310"/>
                  <a:pt x="8286750" y="419497"/>
                </a:cubicBezTo>
                <a:cubicBezTo>
                  <a:pt x="8294688" y="395685"/>
                  <a:pt x="8318500" y="387747"/>
                  <a:pt x="8324850" y="371872"/>
                </a:cubicBezTo>
                <a:cubicBezTo>
                  <a:pt x="8331200" y="355997"/>
                  <a:pt x="8297863" y="359172"/>
                  <a:pt x="8324850" y="324247"/>
                </a:cubicBezTo>
                <a:cubicBezTo>
                  <a:pt x="8351838" y="289322"/>
                  <a:pt x="8458200" y="184547"/>
                  <a:pt x="8486775" y="162322"/>
                </a:cubicBezTo>
                <a:cubicBezTo>
                  <a:pt x="8515350" y="140097"/>
                  <a:pt x="8486775" y="170260"/>
                  <a:pt x="8496300" y="190897"/>
                </a:cubicBezTo>
                <a:cubicBezTo>
                  <a:pt x="8505825" y="211534"/>
                  <a:pt x="8548688" y="263922"/>
                  <a:pt x="8543925" y="286147"/>
                </a:cubicBezTo>
                <a:cubicBezTo>
                  <a:pt x="8539163" y="308372"/>
                  <a:pt x="8467725" y="313135"/>
                  <a:pt x="8467725" y="324247"/>
                </a:cubicBezTo>
                <a:cubicBezTo>
                  <a:pt x="8467725" y="335359"/>
                  <a:pt x="8524875" y="346472"/>
                  <a:pt x="8543925" y="352822"/>
                </a:cubicBezTo>
                <a:cubicBezTo>
                  <a:pt x="8562975" y="359172"/>
                  <a:pt x="8564563" y="354410"/>
                  <a:pt x="8582025" y="362347"/>
                </a:cubicBezTo>
                <a:cubicBezTo>
                  <a:pt x="8599487" y="370284"/>
                  <a:pt x="8613775" y="394097"/>
                  <a:pt x="8648700" y="400447"/>
                </a:cubicBezTo>
                <a:cubicBezTo>
                  <a:pt x="8683625" y="406797"/>
                  <a:pt x="8759825" y="394097"/>
                  <a:pt x="8791575" y="400447"/>
                </a:cubicBezTo>
                <a:cubicBezTo>
                  <a:pt x="8823325" y="406797"/>
                  <a:pt x="8837613" y="427435"/>
                  <a:pt x="8839200" y="438547"/>
                </a:cubicBezTo>
                <a:cubicBezTo>
                  <a:pt x="8840787" y="449659"/>
                  <a:pt x="8842375" y="456010"/>
                  <a:pt x="8801100" y="467122"/>
                </a:cubicBezTo>
                <a:cubicBezTo>
                  <a:pt x="8759825" y="478234"/>
                  <a:pt x="8623300" y="490935"/>
                  <a:pt x="8591550" y="505222"/>
                </a:cubicBezTo>
                <a:cubicBezTo>
                  <a:pt x="8559800" y="519510"/>
                  <a:pt x="8570913" y="544910"/>
                  <a:pt x="8610600" y="552847"/>
                </a:cubicBezTo>
                <a:cubicBezTo>
                  <a:pt x="8650287" y="560784"/>
                  <a:pt x="8791575" y="541735"/>
                  <a:pt x="8829675" y="552847"/>
                </a:cubicBezTo>
                <a:cubicBezTo>
                  <a:pt x="8867775" y="563959"/>
                  <a:pt x="8813800" y="598884"/>
                  <a:pt x="8839200" y="619522"/>
                </a:cubicBezTo>
                <a:cubicBezTo>
                  <a:pt x="8864600" y="640160"/>
                  <a:pt x="8953500" y="656035"/>
                  <a:pt x="8982075" y="676672"/>
                </a:cubicBezTo>
                <a:cubicBezTo>
                  <a:pt x="9010650" y="697309"/>
                  <a:pt x="9004300" y="717947"/>
                  <a:pt x="9010650" y="743347"/>
                </a:cubicBezTo>
                <a:cubicBezTo>
                  <a:pt x="9017000" y="768747"/>
                  <a:pt x="9010650" y="810022"/>
                  <a:pt x="9020175" y="829072"/>
                </a:cubicBezTo>
                <a:cubicBezTo>
                  <a:pt x="9029700" y="848122"/>
                  <a:pt x="9059863" y="838597"/>
                  <a:pt x="9067800" y="857647"/>
                </a:cubicBezTo>
                <a:cubicBezTo>
                  <a:pt x="9075737" y="876697"/>
                  <a:pt x="9077325" y="921147"/>
                  <a:pt x="9067800" y="943372"/>
                </a:cubicBezTo>
                <a:cubicBezTo>
                  <a:pt x="9058275" y="965597"/>
                  <a:pt x="9017000" y="965597"/>
                  <a:pt x="9010650" y="990997"/>
                </a:cubicBezTo>
                <a:cubicBezTo>
                  <a:pt x="9004300" y="1016397"/>
                  <a:pt x="9026525" y="1071960"/>
                  <a:pt x="9029700" y="1095772"/>
                </a:cubicBezTo>
                <a:cubicBezTo>
                  <a:pt x="9032875" y="1119585"/>
                  <a:pt x="9032875" y="1111647"/>
                  <a:pt x="9029700" y="1133872"/>
                </a:cubicBezTo>
                <a:cubicBezTo>
                  <a:pt x="9026525" y="1156097"/>
                  <a:pt x="9010650" y="1203722"/>
                  <a:pt x="9010650" y="1229122"/>
                </a:cubicBezTo>
                <a:cubicBezTo>
                  <a:pt x="9010650" y="1254522"/>
                  <a:pt x="9017000" y="1275160"/>
                  <a:pt x="9029700" y="1286272"/>
                </a:cubicBezTo>
                <a:cubicBezTo>
                  <a:pt x="9042400" y="1297384"/>
                  <a:pt x="9064625" y="1296590"/>
                  <a:pt x="9086850" y="1295797"/>
                </a:cubicBezTo>
              </a:path>
            </a:pathLst>
          </a:cu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6" name="Google Shape;946;p21"/>
          <p:cNvSpPr/>
          <p:nvPr/>
        </p:nvSpPr>
        <p:spPr>
          <a:xfrm>
            <a:off x="8505825" y="1771650"/>
            <a:ext cx="304800" cy="466725"/>
          </a:xfrm>
          <a:custGeom>
            <a:avLst/>
            <a:gdLst/>
            <a:ahLst/>
            <a:cxnLst/>
            <a:rect l="l" t="t" r="r" b="b"/>
            <a:pathLst>
              <a:path w="305815" h="467094" extrusionOk="0">
                <a:moveTo>
                  <a:pt x="143340" y="467053"/>
                </a:moveTo>
                <a:cubicBezTo>
                  <a:pt x="140165" y="468640"/>
                  <a:pt x="138577" y="424190"/>
                  <a:pt x="124290" y="409903"/>
                </a:cubicBezTo>
                <a:cubicBezTo>
                  <a:pt x="110003" y="395616"/>
                  <a:pt x="76665" y="386090"/>
                  <a:pt x="57615" y="381328"/>
                </a:cubicBezTo>
                <a:cubicBezTo>
                  <a:pt x="38565" y="376566"/>
                  <a:pt x="19515" y="389265"/>
                  <a:pt x="9990" y="381328"/>
                </a:cubicBezTo>
                <a:cubicBezTo>
                  <a:pt x="465" y="373391"/>
                  <a:pt x="-2710" y="352753"/>
                  <a:pt x="465" y="333703"/>
                </a:cubicBezTo>
                <a:cubicBezTo>
                  <a:pt x="3640" y="314653"/>
                  <a:pt x="29040" y="286078"/>
                  <a:pt x="29040" y="267028"/>
                </a:cubicBezTo>
                <a:cubicBezTo>
                  <a:pt x="29040" y="247978"/>
                  <a:pt x="-4297" y="240040"/>
                  <a:pt x="465" y="219403"/>
                </a:cubicBezTo>
                <a:cubicBezTo>
                  <a:pt x="5227" y="198766"/>
                  <a:pt x="32215" y="165428"/>
                  <a:pt x="57615" y="143203"/>
                </a:cubicBezTo>
                <a:cubicBezTo>
                  <a:pt x="83015" y="120978"/>
                  <a:pt x="133815" y="92403"/>
                  <a:pt x="152865" y="86053"/>
                </a:cubicBezTo>
                <a:cubicBezTo>
                  <a:pt x="171915" y="79703"/>
                  <a:pt x="173503" y="95578"/>
                  <a:pt x="171915" y="105103"/>
                </a:cubicBezTo>
                <a:cubicBezTo>
                  <a:pt x="170328" y="114628"/>
                  <a:pt x="144927" y="130503"/>
                  <a:pt x="143340" y="143203"/>
                </a:cubicBezTo>
                <a:cubicBezTo>
                  <a:pt x="141753" y="155903"/>
                  <a:pt x="151278" y="182890"/>
                  <a:pt x="162390" y="181303"/>
                </a:cubicBezTo>
                <a:cubicBezTo>
                  <a:pt x="173502" y="179716"/>
                  <a:pt x="202078" y="152728"/>
                  <a:pt x="210015" y="133678"/>
                </a:cubicBezTo>
                <a:cubicBezTo>
                  <a:pt x="217952" y="114628"/>
                  <a:pt x="205252" y="84466"/>
                  <a:pt x="210015" y="67003"/>
                </a:cubicBezTo>
                <a:cubicBezTo>
                  <a:pt x="214778" y="49540"/>
                  <a:pt x="225890" y="40015"/>
                  <a:pt x="238590" y="28903"/>
                </a:cubicBezTo>
                <a:cubicBezTo>
                  <a:pt x="251290" y="17791"/>
                  <a:pt x="275102" y="-2847"/>
                  <a:pt x="286215" y="328"/>
                </a:cubicBezTo>
                <a:cubicBezTo>
                  <a:pt x="297328" y="3503"/>
                  <a:pt x="308440" y="35253"/>
                  <a:pt x="305265" y="47953"/>
                </a:cubicBezTo>
                <a:cubicBezTo>
                  <a:pt x="302090" y="60653"/>
                  <a:pt x="275102" y="63828"/>
                  <a:pt x="267165" y="76528"/>
                </a:cubicBezTo>
                <a:cubicBezTo>
                  <a:pt x="259228" y="89228"/>
                  <a:pt x="262403" y="111453"/>
                  <a:pt x="257640" y="124153"/>
                </a:cubicBezTo>
                <a:cubicBezTo>
                  <a:pt x="252877" y="136853"/>
                  <a:pt x="243352" y="136853"/>
                  <a:pt x="238590" y="152728"/>
                </a:cubicBezTo>
                <a:cubicBezTo>
                  <a:pt x="233828" y="168603"/>
                  <a:pt x="241765" y="206703"/>
                  <a:pt x="229065" y="219403"/>
                </a:cubicBezTo>
                <a:cubicBezTo>
                  <a:pt x="216365" y="232103"/>
                  <a:pt x="176678" y="216228"/>
                  <a:pt x="162390" y="228928"/>
                </a:cubicBezTo>
                <a:cubicBezTo>
                  <a:pt x="148103" y="241628"/>
                  <a:pt x="140165" y="282903"/>
                  <a:pt x="143340" y="295603"/>
                </a:cubicBezTo>
                <a:cubicBezTo>
                  <a:pt x="146515" y="308303"/>
                  <a:pt x="167153" y="308303"/>
                  <a:pt x="181440" y="305128"/>
                </a:cubicBezTo>
                <a:cubicBezTo>
                  <a:pt x="195727" y="301953"/>
                  <a:pt x="222715" y="274965"/>
                  <a:pt x="229065" y="276553"/>
                </a:cubicBezTo>
                <a:cubicBezTo>
                  <a:pt x="235415" y="278140"/>
                  <a:pt x="227477" y="305128"/>
                  <a:pt x="219540" y="314653"/>
                </a:cubicBezTo>
                <a:cubicBezTo>
                  <a:pt x="211603" y="324178"/>
                  <a:pt x="194140" y="325766"/>
                  <a:pt x="181440" y="333703"/>
                </a:cubicBezTo>
                <a:cubicBezTo>
                  <a:pt x="168740" y="341640"/>
                  <a:pt x="149690" y="351166"/>
                  <a:pt x="143340" y="362278"/>
                </a:cubicBezTo>
                <a:cubicBezTo>
                  <a:pt x="136990" y="373390"/>
                  <a:pt x="136990" y="387678"/>
                  <a:pt x="143340" y="400378"/>
                </a:cubicBezTo>
                <a:cubicBezTo>
                  <a:pt x="149690" y="413078"/>
                  <a:pt x="146515" y="465466"/>
                  <a:pt x="143340" y="467053"/>
                </a:cubicBezTo>
                <a:close/>
              </a:path>
            </a:pathLst>
          </a:custGeom>
          <a:solidFill>
            <a:schemeClr val="accen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7" name="Google Shape;947;p21"/>
          <p:cNvSpPr/>
          <p:nvPr/>
        </p:nvSpPr>
        <p:spPr>
          <a:xfrm>
            <a:off x="8429625" y="2352675"/>
            <a:ext cx="115888" cy="114300"/>
          </a:xfrm>
          <a:custGeom>
            <a:avLst/>
            <a:gdLst/>
            <a:ahLst/>
            <a:cxnLst/>
            <a:rect l="l" t="t" r="r" b="b"/>
            <a:pathLst>
              <a:path w="116928" h="115011" extrusionOk="0">
                <a:moveTo>
                  <a:pt x="29061" y="114352"/>
                </a:moveTo>
                <a:cubicBezTo>
                  <a:pt x="10011" y="109590"/>
                  <a:pt x="-2689" y="76252"/>
                  <a:pt x="486" y="57202"/>
                </a:cubicBezTo>
                <a:cubicBezTo>
                  <a:pt x="3661" y="38152"/>
                  <a:pt x="30649" y="1639"/>
                  <a:pt x="48111" y="52"/>
                </a:cubicBezTo>
                <a:cubicBezTo>
                  <a:pt x="65573" y="-1535"/>
                  <a:pt x="94149" y="33389"/>
                  <a:pt x="105261" y="47677"/>
                </a:cubicBezTo>
                <a:cubicBezTo>
                  <a:pt x="116374" y="61964"/>
                  <a:pt x="119548" y="74665"/>
                  <a:pt x="114786" y="85777"/>
                </a:cubicBezTo>
                <a:cubicBezTo>
                  <a:pt x="110024" y="96889"/>
                  <a:pt x="48111" y="119114"/>
                  <a:pt x="29061" y="114352"/>
                </a:cubicBezTo>
                <a:close/>
              </a:path>
            </a:pathLst>
          </a:custGeom>
          <a:solidFill>
            <a:schemeClr val="accen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8" name="Google Shape;948;p21"/>
          <p:cNvSpPr/>
          <p:nvPr/>
        </p:nvSpPr>
        <p:spPr>
          <a:xfrm>
            <a:off x="0" y="4627563"/>
            <a:ext cx="4152900" cy="458787"/>
          </a:xfrm>
          <a:custGeom>
            <a:avLst/>
            <a:gdLst/>
            <a:ahLst/>
            <a:cxnLst/>
            <a:rect l="l" t="t" r="r" b="b"/>
            <a:pathLst>
              <a:path w="4152900" h="458840" extrusionOk="0">
                <a:moveTo>
                  <a:pt x="0" y="287390"/>
                </a:moveTo>
                <a:cubicBezTo>
                  <a:pt x="118269" y="248496"/>
                  <a:pt x="236538" y="209602"/>
                  <a:pt x="333375" y="182615"/>
                </a:cubicBezTo>
                <a:cubicBezTo>
                  <a:pt x="430213" y="155627"/>
                  <a:pt x="528638" y="149277"/>
                  <a:pt x="581025" y="125465"/>
                </a:cubicBezTo>
                <a:cubicBezTo>
                  <a:pt x="633412" y="101653"/>
                  <a:pt x="603250" y="54027"/>
                  <a:pt x="647700" y="39740"/>
                </a:cubicBezTo>
                <a:cubicBezTo>
                  <a:pt x="692150" y="25453"/>
                  <a:pt x="847725" y="39740"/>
                  <a:pt x="847725" y="39740"/>
                </a:cubicBezTo>
                <a:lnTo>
                  <a:pt x="1790700" y="1640"/>
                </a:lnTo>
                <a:cubicBezTo>
                  <a:pt x="1981200" y="-3122"/>
                  <a:pt x="1944688" y="3228"/>
                  <a:pt x="1990725" y="11165"/>
                </a:cubicBezTo>
                <a:cubicBezTo>
                  <a:pt x="2036762" y="19102"/>
                  <a:pt x="2039937" y="46090"/>
                  <a:pt x="2066925" y="49265"/>
                </a:cubicBezTo>
                <a:cubicBezTo>
                  <a:pt x="2093913" y="52440"/>
                  <a:pt x="2100263" y="33390"/>
                  <a:pt x="2152650" y="30215"/>
                </a:cubicBezTo>
                <a:cubicBezTo>
                  <a:pt x="2205037" y="27040"/>
                  <a:pt x="2327275" y="25452"/>
                  <a:pt x="2381250" y="30215"/>
                </a:cubicBezTo>
                <a:cubicBezTo>
                  <a:pt x="2435225" y="34978"/>
                  <a:pt x="2414588" y="57203"/>
                  <a:pt x="2476500" y="58790"/>
                </a:cubicBezTo>
                <a:cubicBezTo>
                  <a:pt x="2538412" y="60377"/>
                  <a:pt x="2697163" y="49265"/>
                  <a:pt x="2752725" y="39740"/>
                </a:cubicBezTo>
                <a:cubicBezTo>
                  <a:pt x="2808287" y="30215"/>
                  <a:pt x="2789238" y="1640"/>
                  <a:pt x="2809875" y="1640"/>
                </a:cubicBezTo>
                <a:cubicBezTo>
                  <a:pt x="2830512" y="1640"/>
                  <a:pt x="2836863" y="34977"/>
                  <a:pt x="2876550" y="39740"/>
                </a:cubicBezTo>
                <a:cubicBezTo>
                  <a:pt x="2916238" y="44502"/>
                  <a:pt x="2962275" y="25453"/>
                  <a:pt x="3048000" y="30215"/>
                </a:cubicBezTo>
                <a:cubicBezTo>
                  <a:pt x="3133725" y="34977"/>
                  <a:pt x="3297238" y="50853"/>
                  <a:pt x="3390900" y="68315"/>
                </a:cubicBezTo>
                <a:cubicBezTo>
                  <a:pt x="3484562" y="85777"/>
                  <a:pt x="3544888" y="106415"/>
                  <a:pt x="3609975" y="134990"/>
                </a:cubicBezTo>
                <a:cubicBezTo>
                  <a:pt x="3675062" y="163565"/>
                  <a:pt x="3732213" y="220715"/>
                  <a:pt x="3781425" y="239765"/>
                </a:cubicBezTo>
                <a:cubicBezTo>
                  <a:pt x="3830638" y="258815"/>
                  <a:pt x="3871913" y="233415"/>
                  <a:pt x="3905250" y="249290"/>
                </a:cubicBezTo>
                <a:cubicBezTo>
                  <a:pt x="3938587" y="265165"/>
                  <a:pt x="3940175" y="300090"/>
                  <a:pt x="3981450" y="335015"/>
                </a:cubicBezTo>
                <a:cubicBezTo>
                  <a:pt x="4022725" y="369940"/>
                  <a:pt x="4087812" y="414390"/>
                  <a:pt x="4152900" y="458840"/>
                </a:cubicBezTo>
              </a:path>
            </a:pathLst>
          </a:cu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9" name="Google Shape;949;p21"/>
          <p:cNvSpPr/>
          <p:nvPr/>
        </p:nvSpPr>
        <p:spPr>
          <a:xfrm>
            <a:off x="8251825" y="4981575"/>
            <a:ext cx="741363" cy="1020763"/>
          </a:xfrm>
          <a:custGeom>
            <a:avLst/>
            <a:gdLst/>
            <a:ahLst/>
            <a:cxnLst/>
            <a:rect l="l" t="t" r="r" b="b"/>
            <a:pathLst>
              <a:path w="742545" h="1020717" extrusionOk="0">
                <a:moveTo>
                  <a:pt x="721153" y="0"/>
                </a:moveTo>
                <a:cubicBezTo>
                  <a:pt x="737822" y="23812"/>
                  <a:pt x="754491" y="47625"/>
                  <a:pt x="730678" y="95250"/>
                </a:cubicBezTo>
                <a:cubicBezTo>
                  <a:pt x="706865" y="142875"/>
                  <a:pt x="637015" y="254000"/>
                  <a:pt x="578278" y="285750"/>
                </a:cubicBezTo>
                <a:cubicBezTo>
                  <a:pt x="519541" y="317500"/>
                  <a:pt x="452865" y="268288"/>
                  <a:pt x="378253" y="285750"/>
                </a:cubicBezTo>
                <a:cubicBezTo>
                  <a:pt x="303641" y="303212"/>
                  <a:pt x="192516" y="358775"/>
                  <a:pt x="130603" y="390525"/>
                </a:cubicBezTo>
                <a:cubicBezTo>
                  <a:pt x="68690" y="422275"/>
                  <a:pt x="25828" y="438150"/>
                  <a:pt x="6778" y="476250"/>
                </a:cubicBezTo>
                <a:cubicBezTo>
                  <a:pt x="-12272" y="514350"/>
                  <a:pt x="14716" y="577850"/>
                  <a:pt x="16303" y="619125"/>
                </a:cubicBezTo>
                <a:cubicBezTo>
                  <a:pt x="17890" y="660400"/>
                  <a:pt x="-7509" y="679450"/>
                  <a:pt x="16303" y="723900"/>
                </a:cubicBezTo>
                <a:cubicBezTo>
                  <a:pt x="40115" y="768350"/>
                  <a:pt x="133778" y="842963"/>
                  <a:pt x="159178" y="885825"/>
                </a:cubicBezTo>
                <a:cubicBezTo>
                  <a:pt x="184578" y="928687"/>
                  <a:pt x="160765" y="958850"/>
                  <a:pt x="168703" y="981075"/>
                </a:cubicBezTo>
                <a:cubicBezTo>
                  <a:pt x="176640" y="1003300"/>
                  <a:pt x="198865" y="1014413"/>
                  <a:pt x="206803" y="1019175"/>
                </a:cubicBezTo>
                <a:cubicBezTo>
                  <a:pt x="214740" y="1023938"/>
                  <a:pt x="215534" y="1016794"/>
                  <a:pt x="216328" y="1009650"/>
                </a:cubicBezTo>
              </a:path>
            </a:pathLst>
          </a:custGeom>
          <a:noFill/>
          <a:ln w="381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0" name="Google Shape;950;p21"/>
          <p:cNvSpPr/>
          <p:nvPr/>
        </p:nvSpPr>
        <p:spPr>
          <a:xfrm>
            <a:off x="8658225" y="6162675"/>
            <a:ext cx="438150" cy="400050"/>
          </a:xfrm>
          <a:custGeom>
            <a:avLst/>
            <a:gdLst/>
            <a:ahLst/>
            <a:cxnLst/>
            <a:rect l="l" t="t" r="r" b="b"/>
            <a:pathLst>
              <a:path w="438150" h="400050" extrusionOk="0">
                <a:moveTo>
                  <a:pt x="438150" y="400050"/>
                </a:moveTo>
                <a:cubicBezTo>
                  <a:pt x="394493" y="354012"/>
                  <a:pt x="350837" y="307975"/>
                  <a:pt x="314325" y="276225"/>
                </a:cubicBezTo>
                <a:cubicBezTo>
                  <a:pt x="277813" y="244475"/>
                  <a:pt x="271462" y="255587"/>
                  <a:pt x="219075" y="209550"/>
                </a:cubicBezTo>
                <a:cubicBezTo>
                  <a:pt x="166688" y="163513"/>
                  <a:pt x="83344" y="81756"/>
                  <a:pt x="0" y="0"/>
                </a:cubicBezTo>
              </a:path>
            </a:pathLst>
          </a:custGeom>
          <a:no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1" name="Google Shape;951;p21"/>
          <p:cNvSpPr/>
          <p:nvPr/>
        </p:nvSpPr>
        <p:spPr>
          <a:xfrm>
            <a:off x="3352800" y="5684838"/>
            <a:ext cx="639763" cy="639762"/>
          </a:xfrm>
          <a:prstGeom prst="ellipse">
            <a:avLst/>
          </a:prstGeom>
          <a:solidFill>
            <a:srgbClr val="FFFF00">
              <a:alpha val="49411"/>
            </a:srgbClr>
          </a:solidFill>
          <a:ln w="25400" cap="flat" cmpd="sng">
            <a:solidFill>
              <a:srgbClr val="007A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2" name="Google Shape;952;p21"/>
          <p:cNvSpPr/>
          <p:nvPr/>
        </p:nvSpPr>
        <p:spPr>
          <a:xfrm>
            <a:off x="1447800" y="685800"/>
            <a:ext cx="639763" cy="639763"/>
          </a:xfrm>
          <a:prstGeom prst="ellipse">
            <a:avLst/>
          </a:prstGeom>
          <a:solidFill>
            <a:srgbClr val="FFFF00">
              <a:alpha val="49411"/>
            </a:srgbClr>
          </a:solidFill>
          <a:ln w="25400" cap="flat" cmpd="sng">
            <a:solidFill>
              <a:srgbClr val="007A3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3" name="Google Shape;953;p21"/>
          <p:cNvSpPr txBox="1"/>
          <p:nvPr/>
        </p:nvSpPr>
        <p:spPr>
          <a:xfrm>
            <a:off x="914400" y="381000"/>
            <a:ext cx="777875"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VA</a:t>
            </a:r>
            <a:endParaRPr sz="1400" b="0" i="0" u="none" strike="noStrike" cap="none">
              <a:solidFill>
                <a:srgbClr val="000000"/>
              </a:solidFill>
              <a:latin typeface="Arial"/>
              <a:ea typeface="Arial"/>
              <a:cs typeface="Arial"/>
              <a:sym typeface="Arial"/>
            </a:endParaRPr>
          </a:p>
        </p:txBody>
      </p:sp>
      <p:sp>
        <p:nvSpPr>
          <p:cNvPr id="954" name="Google Shape;954;p21"/>
          <p:cNvSpPr txBox="1"/>
          <p:nvPr/>
        </p:nvSpPr>
        <p:spPr>
          <a:xfrm>
            <a:off x="2819400" y="5359400"/>
            <a:ext cx="777875"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VB</a:t>
            </a:r>
            <a:endParaRPr sz="1400" b="0" i="0" u="none" strike="noStrike" cap="none">
              <a:solidFill>
                <a:srgbClr val="000000"/>
              </a:solidFill>
              <a:latin typeface="Arial"/>
              <a:ea typeface="Arial"/>
              <a:cs typeface="Arial"/>
              <a:sym typeface="Arial"/>
            </a:endParaRPr>
          </a:p>
        </p:txBody>
      </p:sp>
      <p:sp>
        <p:nvSpPr>
          <p:cNvPr id="955" name="Google Shape;955;p21"/>
          <p:cNvSpPr/>
          <p:nvPr/>
        </p:nvSpPr>
        <p:spPr>
          <a:xfrm>
            <a:off x="4648200" y="960438"/>
            <a:ext cx="639763" cy="639762"/>
          </a:xfrm>
          <a:prstGeom prst="triangle">
            <a:avLst>
              <a:gd name="adj" fmla="val 50000"/>
            </a:avLst>
          </a:prstGeom>
          <a:solidFill>
            <a:srgbClr val="66CCFF">
              <a:alpha val="49411"/>
            </a:srgbClr>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6" name="Google Shape;956;p21"/>
          <p:cNvSpPr/>
          <p:nvPr/>
        </p:nvSpPr>
        <p:spPr>
          <a:xfrm>
            <a:off x="3856038" y="4694238"/>
            <a:ext cx="639762" cy="639762"/>
          </a:xfrm>
          <a:prstGeom prst="triangle">
            <a:avLst>
              <a:gd name="adj" fmla="val 50000"/>
            </a:avLst>
          </a:prstGeom>
          <a:solidFill>
            <a:srgbClr val="66CCFF">
              <a:alpha val="49411"/>
            </a:srgbClr>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7" name="Google Shape;957;p21"/>
          <p:cNvSpPr/>
          <p:nvPr/>
        </p:nvSpPr>
        <p:spPr>
          <a:xfrm>
            <a:off x="7894638" y="3475038"/>
            <a:ext cx="639762" cy="639762"/>
          </a:xfrm>
          <a:prstGeom prst="triangle">
            <a:avLst>
              <a:gd name="adj" fmla="val 50000"/>
            </a:avLst>
          </a:prstGeom>
          <a:solidFill>
            <a:srgbClr val="66CCFF">
              <a:alpha val="65490"/>
            </a:srgbClr>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8" name="Google Shape;958;p21"/>
          <p:cNvSpPr txBox="1"/>
          <p:nvPr/>
        </p:nvSpPr>
        <p:spPr>
          <a:xfrm>
            <a:off x="5006975" y="741363"/>
            <a:ext cx="776288"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RA</a:t>
            </a:r>
            <a:endParaRPr sz="1400" b="0" i="0" u="none" strike="noStrike" cap="none">
              <a:solidFill>
                <a:srgbClr val="000000"/>
              </a:solidFill>
              <a:latin typeface="Arial"/>
              <a:ea typeface="Arial"/>
              <a:cs typeface="Arial"/>
              <a:sym typeface="Arial"/>
            </a:endParaRPr>
          </a:p>
        </p:txBody>
      </p:sp>
      <p:sp>
        <p:nvSpPr>
          <p:cNvPr id="959" name="Google Shape;959;p21"/>
          <p:cNvSpPr txBox="1"/>
          <p:nvPr/>
        </p:nvSpPr>
        <p:spPr>
          <a:xfrm>
            <a:off x="3565525" y="4419600"/>
            <a:ext cx="777875"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RD</a:t>
            </a:r>
            <a:endParaRPr sz="1400" b="0" i="0" u="none" strike="noStrike" cap="none">
              <a:solidFill>
                <a:srgbClr val="000000"/>
              </a:solidFill>
              <a:latin typeface="Arial"/>
              <a:ea typeface="Arial"/>
              <a:cs typeface="Arial"/>
              <a:sym typeface="Arial"/>
            </a:endParaRPr>
          </a:p>
        </p:txBody>
      </p:sp>
      <p:sp>
        <p:nvSpPr>
          <p:cNvPr id="960" name="Google Shape;960;p21"/>
          <p:cNvSpPr txBox="1"/>
          <p:nvPr/>
        </p:nvSpPr>
        <p:spPr>
          <a:xfrm>
            <a:off x="7604125" y="4038600"/>
            <a:ext cx="777875"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RC</a:t>
            </a:r>
            <a:endParaRPr sz="1400" b="0" i="0" u="none" strike="noStrike" cap="none">
              <a:solidFill>
                <a:srgbClr val="000000"/>
              </a:solidFill>
              <a:latin typeface="Arial"/>
              <a:ea typeface="Arial"/>
              <a:cs typeface="Arial"/>
              <a:sym typeface="Arial"/>
            </a:endParaRPr>
          </a:p>
        </p:txBody>
      </p:sp>
      <p:sp>
        <p:nvSpPr>
          <p:cNvPr id="961" name="Google Shape;961;p21"/>
          <p:cNvSpPr txBox="1"/>
          <p:nvPr/>
        </p:nvSpPr>
        <p:spPr>
          <a:xfrm>
            <a:off x="7604125" y="3124200"/>
            <a:ext cx="777875"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a:solidFill>
                  <a:schemeClr val="dk1"/>
                </a:solidFill>
                <a:latin typeface="Arial"/>
                <a:ea typeface="Arial"/>
                <a:cs typeface="Arial"/>
                <a:sym typeface="Arial"/>
              </a:rPr>
              <a:t>VC</a:t>
            </a:r>
            <a:endParaRPr sz="1400" b="0" i="0" u="none" strike="noStrike" cap="none">
              <a:solidFill>
                <a:srgbClr val="000000"/>
              </a:solidFill>
              <a:latin typeface="Arial"/>
              <a:ea typeface="Arial"/>
              <a:cs typeface="Arial"/>
              <a:sym typeface="Arial"/>
            </a:endParaRPr>
          </a:p>
        </p:txBody>
      </p:sp>
      <p:cxnSp>
        <p:nvCxnSpPr>
          <p:cNvPr id="962" name="Google Shape;962;p21"/>
          <p:cNvCxnSpPr/>
          <p:nvPr/>
        </p:nvCxnSpPr>
        <p:spPr>
          <a:xfrm flipH="1">
            <a:off x="0" y="3505200"/>
            <a:ext cx="609600" cy="244475"/>
          </a:xfrm>
          <a:prstGeom prst="straightConnector1">
            <a:avLst/>
          </a:prstGeom>
          <a:noFill/>
          <a:ln w="9525" cap="flat" cmpd="sng">
            <a:solidFill>
              <a:schemeClr val="dk1"/>
            </a:solidFill>
            <a:prstDash val="solid"/>
            <a:round/>
            <a:headEnd type="none" w="sm" len="sm"/>
            <a:tailEnd type="none" w="sm" len="sm"/>
          </a:ln>
        </p:spPr>
      </p:cxnSp>
      <p:cxnSp>
        <p:nvCxnSpPr>
          <p:cNvPr id="963" name="Google Shape;963;p21"/>
          <p:cNvCxnSpPr/>
          <p:nvPr/>
        </p:nvCxnSpPr>
        <p:spPr>
          <a:xfrm flipH="1">
            <a:off x="609600" y="3505200"/>
            <a:ext cx="2955925" cy="3175"/>
          </a:xfrm>
          <a:prstGeom prst="straightConnector1">
            <a:avLst/>
          </a:prstGeom>
          <a:noFill/>
          <a:ln w="9525" cap="flat" cmpd="sng">
            <a:solidFill>
              <a:schemeClr val="dk1"/>
            </a:solidFill>
            <a:prstDash val="solid"/>
            <a:round/>
            <a:headEnd type="none" w="sm" len="sm"/>
            <a:tailEnd type="none" w="sm" len="sm"/>
          </a:ln>
        </p:spPr>
      </p:cxnSp>
      <p:cxnSp>
        <p:nvCxnSpPr>
          <p:cNvPr id="964" name="Google Shape;964;p21"/>
          <p:cNvCxnSpPr/>
          <p:nvPr/>
        </p:nvCxnSpPr>
        <p:spPr>
          <a:xfrm rot="10800000">
            <a:off x="3581400" y="3505200"/>
            <a:ext cx="4411663" cy="3352800"/>
          </a:xfrm>
          <a:prstGeom prst="straightConnector1">
            <a:avLst/>
          </a:prstGeom>
          <a:noFill/>
          <a:ln w="9525" cap="flat" cmpd="sng">
            <a:solidFill>
              <a:schemeClr val="dk1"/>
            </a:solidFill>
            <a:prstDash val="solid"/>
            <a:round/>
            <a:headEnd type="none" w="sm" len="sm"/>
            <a:tailEnd type="none" w="sm" len="sm"/>
          </a:ln>
        </p:spPr>
      </p:cxnSp>
      <p:cxnSp>
        <p:nvCxnSpPr>
          <p:cNvPr id="965" name="Google Shape;965;p21"/>
          <p:cNvCxnSpPr/>
          <p:nvPr/>
        </p:nvCxnSpPr>
        <p:spPr>
          <a:xfrm flipH="1">
            <a:off x="0" y="3505200"/>
            <a:ext cx="609600" cy="244475"/>
          </a:xfrm>
          <a:prstGeom prst="straightConnector1">
            <a:avLst/>
          </a:prstGeom>
          <a:noFill/>
          <a:ln w="38100" cap="flat" cmpd="sng">
            <a:solidFill>
              <a:schemeClr val="dk1"/>
            </a:solidFill>
            <a:prstDash val="solid"/>
            <a:round/>
            <a:headEnd type="none" w="sm" len="sm"/>
            <a:tailEnd type="none" w="sm" len="sm"/>
          </a:ln>
        </p:spPr>
      </p:cxnSp>
      <p:cxnSp>
        <p:nvCxnSpPr>
          <p:cNvPr id="966" name="Google Shape;966;p21"/>
          <p:cNvCxnSpPr/>
          <p:nvPr/>
        </p:nvCxnSpPr>
        <p:spPr>
          <a:xfrm rot="10800000">
            <a:off x="3581400" y="3505200"/>
            <a:ext cx="4411663" cy="3352800"/>
          </a:xfrm>
          <a:prstGeom prst="straightConnector1">
            <a:avLst/>
          </a:prstGeom>
          <a:noFill/>
          <a:ln w="38100" cap="flat" cmpd="sng">
            <a:solidFill>
              <a:schemeClr val="dk1"/>
            </a:solidFill>
            <a:prstDash val="solid"/>
            <a:round/>
            <a:headEnd type="none" w="sm" len="sm"/>
            <a:tailEnd type="none" w="sm" len="sm"/>
          </a:ln>
        </p:spPr>
      </p:cxnSp>
      <p:sp>
        <p:nvSpPr>
          <p:cNvPr id="967" name="Google Shape;967;p21"/>
          <p:cNvSpPr/>
          <p:nvPr/>
        </p:nvSpPr>
        <p:spPr>
          <a:xfrm>
            <a:off x="609600" y="4791075"/>
            <a:ext cx="1524000" cy="78105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68" name="Google Shape;968;p21"/>
          <p:cNvSpPr/>
          <p:nvPr/>
        </p:nvSpPr>
        <p:spPr>
          <a:xfrm>
            <a:off x="609600" y="5029200"/>
            <a:ext cx="1524000" cy="27622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69" name="Google Shape;969;p21"/>
          <p:cNvSpPr/>
          <p:nvPr/>
        </p:nvSpPr>
        <p:spPr>
          <a:xfrm rot="5400000">
            <a:off x="1960563" y="4964112"/>
            <a:ext cx="781050" cy="434975"/>
          </a:xfrm>
          <a:prstGeom prst="triangle">
            <a:avLst>
              <a:gd name="adj"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0" name="Google Shape;970;p21"/>
          <p:cNvSpPr txBox="1"/>
          <p:nvPr/>
        </p:nvSpPr>
        <p:spPr>
          <a:xfrm>
            <a:off x="609600" y="4724400"/>
            <a:ext cx="179930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090°T / 078°M </a:t>
            </a:r>
            <a:endParaRPr sz="1400" b="0" i="0" u="none" strike="noStrike" cap="none">
              <a:solidFill>
                <a:srgbClr val="000000"/>
              </a:solidFill>
              <a:latin typeface="Arial"/>
              <a:ea typeface="Arial"/>
              <a:cs typeface="Arial"/>
              <a:sym typeface="Arial"/>
            </a:endParaRPr>
          </a:p>
        </p:txBody>
      </p:sp>
      <p:sp>
        <p:nvSpPr>
          <p:cNvPr id="971" name="Google Shape;971;p21"/>
          <p:cNvSpPr txBox="1"/>
          <p:nvPr/>
        </p:nvSpPr>
        <p:spPr>
          <a:xfrm>
            <a:off x="609600" y="5257800"/>
            <a:ext cx="1524000" cy="3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6 kts</a:t>
            </a:r>
            <a:endParaRPr sz="1600" b="1" i="0" u="none" strike="noStrike" cap="none">
              <a:solidFill>
                <a:schemeClr val="dk1"/>
              </a:solidFill>
              <a:latin typeface="Arial"/>
              <a:ea typeface="Arial"/>
              <a:cs typeface="Arial"/>
              <a:sym typeface="Arial"/>
            </a:endParaRPr>
          </a:p>
        </p:txBody>
      </p:sp>
      <p:sp>
        <p:nvSpPr>
          <p:cNvPr id="972" name="Google Shape;972;p21"/>
          <p:cNvSpPr/>
          <p:nvPr/>
        </p:nvSpPr>
        <p:spPr>
          <a:xfrm rot="7597783">
            <a:off x="7713662" y="2541588"/>
            <a:ext cx="779463" cy="433388"/>
          </a:xfrm>
          <a:prstGeom prst="triangle">
            <a:avLst>
              <a:gd name="adj"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3" name="Google Shape;973;p21"/>
          <p:cNvSpPr txBox="1"/>
          <p:nvPr/>
        </p:nvSpPr>
        <p:spPr>
          <a:xfrm rot="2197783">
            <a:off x="6678613" y="1754188"/>
            <a:ext cx="152400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124°T / 112°M </a:t>
            </a:r>
            <a:endParaRPr sz="1400" b="0" i="0" u="none" strike="noStrike" cap="none">
              <a:solidFill>
                <a:srgbClr val="000000"/>
              </a:solidFill>
              <a:latin typeface="Arial"/>
              <a:ea typeface="Arial"/>
              <a:cs typeface="Arial"/>
              <a:sym typeface="Arial"/>
            </a:endParaRPr>
          </a:p>
        </p:txBody>
      </p:sp>
      <p:sp>
        <p:nvSpPr>
          <p:cNvPr id="974" name="Google Shape;974;p21"/>
          <p:cNvSpPr txBox="1"/>
          <p:nvPr/>
        </p:nvSpPr>
        <p:spPr>
          <a:xfrm rot="2300277">
            <a:off x="6535738" y="1960563"/>
            <a:ext cx="15240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3,200 yds</a:t>
            </a:r>
            <a:endParaRPr sz="1600" b="1" i="0" u="none" strike="noStrike" cap="none">
              <a:solidFill>
                <a:schemeClr val="dk1"/>
              </a:solidFill>
              <a:latin typeface="Arial"/>
              <a:ea typeface="Arial"/>
              <a:cs typeface="Arial"/>
              <a:sym typeface="Arial"/>
            </a:endParaRPr>
          </a:p>
        </p:txBody>
      </p:sp>
      <p:sp>
        <p:nvSpPr>
          <p:cNvPr id="975" name="Google Shape;975;p21"/>
          <p:cNvSpPr txBox="1"/>
          <p:nvPr/>
        </p:nvSpPr>
        <p:spPr>
          <a:xfrm rot="2197783">
            <a:off x="6373813" y="2173288"/>
            <a:ext cx="152400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6 kts</a:t>
            </a:r>
            <a:endParaRPr sz="1600" b="1" i="0" u="none" strike="noStrike" cap="none">
              <a:solidFill>
                <a:schemeClr val="dk1"/>
              </a:solidFill>
              <a:latin typeface="Arial"/>
              <a:ea typeface="Arial"/>
              <a:cs typeface="Arial"/>
              <a:sym typeface="Arial"/>
            </a:endParaRPr>
          </a:p>
        </p:txBody>
      </p:sp>
      <p:sp>
        <p:nvSpPr>
          <p:cNvPr id="976" name="Google Shape;976;p21"/>
          <p:cNvSpPr/>
          <p:nvPr/>
        </p:nvSpPr>
        <p:spPr>
          <a:xfrm rot="2197783">
            <a:off x="6559550" y="1792288"/>
            <a:ext cx="1524000" cy="78105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7" name="Google Shape;977;p21"/>
          <p:cNvSpPr/>
          <p:nvPr/>
        </p:nvSpPr>
        <p:spPr>
          <a:xfrm rot="2197783">
            <a:off x="6559550" y="2020888"/>
            <a:ext cx="1524000" cy="277812"/>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78" name="Google Shape;978;p21"/>
          <p:cNvCxnSpPr/>
          <p:nvPr/>
        </p:nvCxnSpPr>
        <p:spPr>
          <a:xfrm>
            <a:off x="2176463" y="3143250"/>
            <a:ext cx="882650" cy="673100"/>
          </a:xfrm>
          <a:prstGeom prst="straightConnector1">
            <a:avLst/>
          </a:prstGeom>
          <a:noFill/>
          <a:ln w="38100" cap="flat" cmpd="sng">
            <a:solidFill>
              <a:srgbClr val="007A37"/>
            </a:solidFill>
            <a:prstDash val="solid"/>
            <a:round/>
            <a:headEnd type="none" w="sm" len="sm"/>
            <a:tailEnd type="none" w="sm" len="sm"/>
          </a:ln>
        </p:spPr>
      </p:cxnSp>
      <p:cxnSp>
        <p:nvCxnSpPr>
          <p:cNvPr id="979" name="Google Shape;979;p21"/>
          <p:cNvCxnSpPr/>
          <p:nvPr/>
        </p:nvCxnSpPr>
        <p:spPr>
          <a:xfrm rot="10800000">
            <a:off x="1768475" y="1006475"/>
            <a:ext cx="868363" cy="2498725"/>
          </a:xfrm>
          <a:prstGeom prst="straightConnector1">
            <a:avLst/>
          </a:prstGeom>
          <a:noFill/>
          <a:ln w="28575" cap="flat" cmpd="sng">
            <a:solidFill>
              <a:schemeClr val="dk1"/>
            </a:solidFill>
            <a:prstDash val="dash"/>
            <a:round/>
            <a:headEnd type="none" w="sm" len="sm"/>
            <a:tailEnd type="none" w="sm" len="sm"/>
          </a:ln>
        </p:spPr>
      </p:cxnSp>
      <p:sp>
        <p:nvSpPr>
          <p:cNvPr id="980" name="Google Shape;980;p21"/>
          <p:cNvSpPr txBox="1"/>
          <p:nvPr/>
        </p:nvSpPr>
        <p:spPr>
          <a:xfrm rot="4212728">
            <a:off x="1155700" y="2184400"/>
            <a:ext cx="2403475"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TB:“VA” 340°T / 250°R </a:t>
            </a:r>
            <a:endParaRPr sz="1400" b="0" i="0" u="none" strike="noStrike" cap="none">
              <a:solidFill>
                <a:srgbClr val="000000"/>
              </a:solidFill>
              <a:latin typeface="Arial"/>
              <a:ea typeface="Arial"/>
              <a:cs typeface="Arial"/>
              <a:sym typeface="Arial"/>
            </a:endParaRPr>
          </a:p>
        </p:txBody>
      </p:sp>
      <p:sp>
        <p:nvSpPr>
          <p:cNvPr id="981" name="Google Shape;981;p21"/>
          <p:cNvSpPr/>
          <p:nvPr/>
        </p:nvSpPr>
        <p:spPr>
          <a:xfrm rot="5647745">
            <a:off x="5224463" y="695325"/>
            <a:ext cx="471488" cy="5557837"/>
          </a:xfrm>
          <a:prstGeom prst="leftBrace">
            <a:avLst>
              <a:gd name="adj1" fmla="val 8333"/>
              <a:gd name="adj2" fmla="val 49951"/>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2" name="Google Shape;982;p21"/>
          <p:cNvSpPr/>
          <p:nvPr/>
        </p:nvSpPr>
        <p:spPr>
          <a:xfrm>
            <a:off x="2657475" y="2409825"/>
            <a:ext cx="323850" cy="1066800"/>
          </a:xfrm>
          <a:custGeom>
            <a:avLst/>
            <a:gdLst/>
            <a:ahLst/>
            <a:cxnLst/>
            <a:rect l="l" t="t" r="r" b="b"/>
            <a:pathLst>
              <a:path w="323850" h="1066800" extrusionOk="0">
                <a:moveTo>
                  <a:pt x="0" y="1066800"/>
                </a:moveTo>
                <a:cubicBezTo>
                  <a:pt x="7937" y="963612"/>
                  <a:pt x="15875" y="860425"/>
                  <a:pt x="38100" y="752475"/>
                </a:cubicBezTo>
                <a:cubicBezTo>
                  <a:pt x="60325" y="644525"/>
                  <a:pt x="85725" y="544512"/>
                  <a:pt x="133350" y="419100"/>
                </a:cubicBezTo>
                <a:cubicBezTo>
                  <a:pt x="180975" y="293688"/>
                  <a:pt x="252412" y="146844"/>
                  <a:pt x="323850" y="0"/>
                </a:cubicBezTo>
              </a:path>
            </a:pathLst>
          </a:cu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83" name="Google Shape;983;p21"/>
          <p:cNvSpPr txBox="1"/>
          <p:nvPr/>
        </p:nvSpPr>
        <p:spPr>
          <a:xfrm rot="-3919852">
            <a:off x="2347913" y="2217737"/>
            <a:ext cx="1563688" cy="2778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TR:“RC” 1,900 yds</a:t>
            </a:r>
            <a:endParaRPr sz="1200" b="1" i="0" u="none" strike="noStrike" cap="none">
              <a:solidFill>
                <a:schemeClr val="dk1"/>
              </a:solidFill>
              <a:latin typeface="Arial"/>
              <a:ea typeface="Arial"/>
              <a:cs typeface="Arial"/>
              <a:sym typeface="Arial"/>
            </a:endParaRPr>
          </a:p>
        </p:txBody>
      </p:sp>
      <p:sp>
        <p:nvSpPr>
          <p:cNvPr id="984" name="Google Shape;984;p21"/>
          <p:cNvSpPr/>
          <p:nvPr/>
        </p:nvSpPr>
        <p:spPr>
          <a:xfrm>
            <a:off x="6629400" y="2133600"/>
            <a:ext cx="92075" cy="76200"/>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85" name="Google Shape;985;p21"/>
          <p:cNvSpPr/>
          <p:nvPr/>
        </p:nvSpPr>
        <p:spPr>
          <a:xfrm rot="1500000">
            <a:off x="6675438" y="2003425"/>
            <a:ext cx="82550" cy="198438"/>
          </a:xfrm>
          <a:prstGeom prst="flowChartSort">
            <a:avLst/>
          </a:prstGeom>
          <a:solidFill>
            <a:srgbClr val="007A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86" name="Google Shape;986;p21"/>
          <p:cNvSpPr txBox="1"/>
          <p:nvPr/>
        </p:nvSpPr>
        <p:spPr>
          <a:xfrm>
            <a:off x="7239000" y="3200400"/>
            <a:ext cx="381000" cy="2301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Arial"/>
              <a:buNone/>
            </a:pPr>
            <a:r>
              <a:rPr lang="en-US" sz="900" b="0" i="0" u="none" strike="noStrike" cap="none">
                <a:solidFill>
                  <a:schemeClr val="dk1"/>
                </a:solidFill>
                <a:latin typeface="Arial"/>
                <a:ea typeface="Arial"/>
                <a:cs typeface="Arial"/>
                <a:sym typeface="Arial"/>
              </a:rPr>
              <a:t>50</a:t>
            </a:r>
            <a:endParaRPr sz="1400" b="0" i="0" u="none" strike="noStrike" cap="none">
              <a:solidFill>
                <a:srgbClr val="000000"/>
              </a:solidFill>
              <a:latin typeface="Arial"/>
              <a:ea typeface="Arial"/>
              <a:cs typeface="Arial"/>
              <a:sym typeface="Arial"/>
            </a:endParaRPr>
          </a:p>
        </p:txBody>
      </p:sp>
      <p:sp>
        <p:nvSpPr>
          <p:cNvPr id="987" name="Google Shape;987;p21"/>
          <p:cNvSpPr txBox="1"/>
          <p:nvPr/>
        </p:nvSpPr>
        <p:spPr>
          <a:xfrm>
            <a:off x="5659655" y="4482598"/>
            <a:ext cx="2787653" cy="1200329"/>
          </a:xfrm>
          <a:prstGeom prst="rect">
            <a:avLst/>
          </a:prstGeom>
          <a:solidFill>
            <a:srgbClr val="FFFFFF">
              <a:alpha val="69411"/>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Turn bearings are ideal off the beams, where bearing change happens quickly</a:t>
            </a:r>
            <a:endParaRPr sz="1400" b="0" i="0" u="none" strike="noStrike" cap="none">
              <a:solidFill>
                <a:srgbClr val="000000"/>
              </a:solidFill>
              <a:latin typeface="Arial"/>
              <a:ea typeface="Arial"/>
              <a:cs typeface="Arial"/>
              <a:sym typeface="Arial"/>
            </a:endParaRPr>
          </a:p>
        </p:txBody>
      </p:sp>
      <p:sp>
        <p:nvSpPr>
          <p:cNvPr id="988" name="Google Shape;988;p21"/>
          <p:cNvSpPr txBox="1"/>
          <p:nvPr/>
        </p:nvSpPr>
        <p:spPr>
          <a:xfrm>
            <a:off x="3787069" y="279698"/>
            <a:ext cx="2850304" cy="1200329"/>
          </a:xfrm>
          <a:prstGeom prst="rect">
            <a:avLst/>
          </a:prstGeom>
          <a:solidFill>
            <a:srgbClr val="FFFFFF">
              <a:alpha val="69411"/>
            </a:srgb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Turn ranges are ideal off the bow or stern, where range change happens quickly</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4"/>
                                        </p:tgtEl>
                                        <p:attrNameLst>
                                          <p:attrName>style.visibility</p:attrName>
                                        </p:attrNameLst>
                                      </p:cBhvr>
                                      <p:to>
                                        <p:strVal val="visible"/>
                                      </p:to>
                                    </p:set>
                                    <p:animEffect transition="in" filter="fade">
                                      <p:cBhvr>
                                        <p:cTn id="7" dur="500"/>
                                        <p:tgtEl>
                                          <p:spTgt spid="9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9"/>
                                        </p:tgtEl>
                                        <p:attrNameLst>
                                          <p:attrName>style.visibility</p:attrName>
                                        </p:attrNameLst>
                                      </p:cBhvr>
                                      <p:to>
                                        <p:strVal val="visible"/>
                                      </p:to>
                                    </p:set>
                                    <p:animEffect transition="in" filter="fade">
                                      <p:cBhvr>
                                        <p:cTn id="12" dur="500"/>
                                        <p:tgtEl>
                                          <p:spTgt spid="9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0"/>
                                        </p:tgtEl>
                                        <p:attrNameLst>
                                          <p:attrName>style.visibility</p:attrName>
                                        </p:attrNameLst>
                                      </p:cBhvr>
                                      <p:to>
                                        <p:strVal val="visible"/>
                                      </p:to>
                                    </p:set>
                                    <p:animEffect transition="in" filter="fade">
                                      <p:cBhvr>
                                        <p:cTn id="17" dur="500"/>
                                        <p:tgtEl>
                                          <p:spTgt spid="98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8" fill="hold" nodeType="clickEffect">
                                  <p:stCondLst>
                                    <p:cond delay="0"/>
                                  </p:stCondLst>
                                  <p:childTnLst>
                                    <p:anim calcmode="lin" valueType="num">
                                      <p:cBhvr additive="base">
                                        <p:cTn id="21" dur="1000"/>
                                        <p:tgtEl>
                                          <p:spTgt spid="914"/>
                                        </p:tgtEl>
                                        <p:attrNameLst>
                                          <p:attrName>ppt_x</p:attrName>
                                        </p:attrNameLst>
                                      </p:cBhvr>
                                      <p:tavLst>
                                        <p:tav tm="0">
                                          <p:val>
                                            <p:strVal val="#ppt_x"/>
                                          </p:val>
                                        </p:tav>
                                        <p:tav tm="100000">
                                          <p:val>
                                            <p:strVal val="#ppt_x-1"/>
                                          </p:val>
                                        </p:tav>
                                      </p:tavLst>
                                    </p:anim>
                                    <p:set>
                                      <p:cBhvr>
                                        <p:cTn id="22" dur="1" fill="hold">
                                          <p:stCondLst>
                                            <p:cond delay="1000"/>
                                          </p:stCondLst>
                                        </p:cTn>
                                        <p:tgtEl>
                                          <p:spTgt spid="9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987"/>
                                        </p:tgtEl>
                                      </p:cBhvr>
                                    </p:animEffect>
                                    <p:set>
                                      <p:cBhvr>
                                        <p:cTn id="25" dur="1" fill="hold">
                                          <p:stCondLst>
                                            <p:cond delay="500"/>
                                          </p:stCondLst>
                                        </p:cTn>
                                        <p:tgtEl>
                                          <p:spTgt spid="98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8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81"/>
                                        </p:tgtEl>
                                        <p:attrNameLst>
                                          <p:attrName>style.visibility</p:attrName>
                                        </p:attrNameLst>
                                      </p:cBhvr>
                                      <p:to>
                                        <p:strVal val="visible"/>
                                      </p:to>
                                    </p:set>
                                    <p:animEffect transition="in" filter="fade">
                                      <p:cBhvr>
                                        <p:cTn id="34" dur="500"/>
                                        <p:tgtEl>
                                          <p:spTgt spid="98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82"/>
                                        </p:tgtEl>
                                        <p:attrNameLst>
                                          <p:attrName>style.visibility</p:attrName>
                                        </p:attrNameLst>
                                      </p:cBhvr>
                                      <p:to>
                                        <p:strVal val="visible"/>
                                      </p:to>
                                    </p:set>
                                    <p:animEffect transition="in" filter="fade">
                                      <p:cBhvr>
                                        <p:cTn id="39" dur="500"/>
                                        <p:tgtEl>
                                          <p:spTgt spid="98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83"/>
                                        </p:tgtEl>
                                        <p:attrNameLst>
                                          <p:attrName>style.visibility</p:attrName>
                                        </p:attrNameLst>
                                      </p:cBhvr>
                                      <p:to>
                                        <p:strVal val="visible"/>
                                      </p:to>
                                    </p:set>
                                    <p:animEffect transition="in" filter="fade">
                                      <p:cBhvr>
                                        <p:cTn id="44" dur="500"/>
                                        <p:tgtEl>
                                          <p:spTgt spid="983"/>
                                        </p:tgtEl>
                                      </p:cBhvr>
                                    </p:animEffect>
                                  </p:childTnLst>
                                </p:cTn>
                              </p:par>
                              <p:par>
                                <p:cTn id="45" presetID="10" presetClass="exit" presetSubtype="0" fill="hold" nodeType="withEffect">
                                  <p:stCondLst>
                                    <p:cond delay="0"/>
                                  </p:stCondLst>
                                  <p:childTnLst>
                                    <p:animEffect transition="out" filter="fade">
                                      <p:cBhvr>
                                        <p:cTn id="46" dur="500"/>
                                        <p:tgtEl>
                                          <p:spTgt spid="981"/>
                                        </p:tgtEl>
                                      </p:cBhvr>
                                    </p:animEffect>
                                    <p:set>
                                      <p:cBhvr>
                                        <p:cTn id="47" dur="1" fill="hold">
                                          <p:stCondLst>
                                            <p:cond delay="500"/>
                                          </p:stCondLst>
                                        </p:cTn>
                                        <p:tgtEl>
                                          <p:spTgt spid="9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Google Shape;994;p22" descr="http://www.journal14.com/wp-content/uploads/2013/08/military_woman_usa_navy_001077.jpg"/>
          <p:cNvPicPr preferRelativeResize="0"/>
          <p:nvPr/>
        </p:nvPicPr>
        <p:blipFill rotWithShape="1">
          <a:blip r:embed="rId3">
            <a:alphaModFix/>
          </a:blip>
          <a:srcRect/>
          <a:stretch/>
        </p:blipFill>
        <p:spPr>
          <a:xfrm>
            <a:off x="10755" y="3631624"/>
            <a:ext cx="1662543" cy="1168976"/>
          </a:xfrm>
          <a:prstGeom prst="rect">
            <a:avLst/>
          </a:prstGeom>
          <a:noFill/>
          <a:ln>
            <a:noFill/>
          </a:ln>
        </p:spPr>
      </p:pic>
      <p:sp>
        <p:nvSpPr>
          <p:cNvPr id="995" name="Google Shape;995;p22" descr="75%"/>
          <p:cNvSpPr/>
          <p:nvPr/>
        </p:nvSpPr>
        <p:spPr>
          <a:xfrm>
            <a:off x="1830" y="3989980"/>
            <a:ext cx="9215308" cy="2762694"/>
          </a:xfrm>
          <a:custGeom>
            <a:avLst/>
            <a:gdLst/>
            <a:ahLst/>
            <a:cxnLst/>
            <a:rect l="l" t="t" r="r" b="b"/>
            <a:pathLst>
              <a:path w="10080" h="15119" extrusionOk="0">
                <a:moveTo>
                  <a:pt x="0" y="6787"/>
                </a:moveTo>
                <a:lnTo>
                  <a:pt x="69" y="6700"/>
                </a:lnTo>
                <a:lnTo>
                  <a:pt x="347" y="6614"/>
                </a:lnTo>
                <a:cubicBezTo>
                  <a:pt x="426" y="6394"/>
                  <a:pt x="504" y="6173"/>
                  <a:pt x="583" y="5953"/>
                </a:cubicBezTo>
                <a:cubicBezTo>
                  <a:pt x="597" y="5652"/>
                  <a:pt x="653" y="5837"/>
                  <a:pt x="667" y="5536"/>
                </a:cubicBezTo>
                <a:cubicBezTo>
                  <a:pt x="773" y="5124"/>
                  <a:pt x="977" y="5531"/>
                  <a:pt x="1083" y="5119"/>
                </a:cubicBezTo>
                <a:cubicBezTo>
                  <a:pt x="1069" y="5501"/>
                  <a:pt x="1348" y="4736"/>
                  <a:pt x="1334" y="5119"/>
                </a:cubicBezTo>
                <a:cubicBezTo>
                  <a:pt x="1389" y="4980"/>
                  <a:pt x="1445" y="5258"/>
                  <a:pt x="1500" y="5119"/>
                </a:cubicBezTo>
                <a:cubicBezTo>
                  <a:pt x="1535" y="5125"/>
                  <a:pt x="1625" y="5050"/>
                  <a:pt x="1667" y="5119"/>
                </a:cubicBezTo>
                <a:cubicBezTo>
                  <a:pt x="1709" y="5188"/>
                  <a:pt x="1722" y="5397"/>
                  <a:pt x="1750" y="5536"/>
                </a:cubicBezTo>
                <a:cubicBezTo>
                  <a:pt x="1778" y="5675"/>
                  <a:pt x="1806" y="5884"/>
                  <a:pt x="1834" y="5953"/>
                </a:cubicBezTo>
                <a:cubicBezTo>
                  <a:pt x="1862" y="6022"/>
                  <a:pt x="1882" y="5953"/>
                  <a:pt x="1917" y="5953"/>
                </a:cubicBezTo>
                <a:lnTo>
                  <a:pt x="2000" y="5953"/>
                </a:lnTo>
                <a:lnTo>
                  <a:pt x="2000" y="5953"/>
                </a:lnTo>
                <a:cubicBezTo>
                  <a:pt x="2028" y="6057"/>
                  <a:pt x="2046" y="6214"/>
                  <a:pt x="2083" y="6266"/>
                </a:cubicBezTo>
                <a:cubicBezTo>
                  <a:pt x="2120" y="6318"/>
                  <a:pt x="2176" y="6266"/>
                  <a:pt x="2222" y="6266"/>
                </a:cubicBezTo>
                <a:lnTo>
                  <a:pt x="2361" y="6266"/>
                </a:lnTo>
                <a:lnTo>
                  <a:pt x="2465" y="6266"/>
                </a:lnTo>
                <a:lnTo>
                  <a:pt x="2570" y="6266"/>
                </a:lnTo>
                <a:lnTo>
                  <a:pt x="2744" y="6266"/>
                </a:lnTo>
                <a:lnTo>
                  <a:pt x="2848" y="6266"/>
                </a:lnTo>
                <a:lnTo>
                  <a:pt x="2952" y="6266"/>
                </a:lnTo>
                <a:lnTo>
                  <a:pt x="3126" y="6266"/>
                </a:lnTo>
                <a:lnTo>
                  <a:pt x="3230" y="6266"/>
                </a:lnTo>
                <a:lnTo>
                  <a:pt x="3334" y="6266"/>
                </a:lnTo>
                <a:lnTo>
                  <a:pt x="3508" y="6266"/>
                </a:lnTo>
                <a:cubicBezTo>
                  <a:pt x="3554" y="6237"/>
                  <a:pt x="3607" y="6231"/>
                  <a:pt x="3647" y="6179"/>
                </a:cubicBezTo>
                <a:cubicBezTo>
                  <a:pt x="3687" y="6127"/>
                  <a:pt x="3692" y="6269"/>
                  <a:pt x="3751" y="5953"/>
                </a:cubicBezTo>
                <a:cubicBezTo>
                  <a:pt x="3810" y="5637"/>
                  <a:pt x="3929" y="4470"/>
                  <a:pt x="4001" y="4285"/>
                </a:cubicBezTo>
                <a:cubicBezTo>
                  <a:pt x="4057" y="2617"/>
                  <a:pt x="4360" y="2768"/>
                  <a:pt x="4416" y="1100"/>
                </a:cubicBezTo>
                <a:cubicBezTo>
                  <a:pt x="4462" y="805"/>
                  <a:pt x="4453" y="978"/>
                  <a:pt x="4499" y="683"/>
                </a:cubicBezTo>
                <a:cubicBezTo>
                  <a:pt x="4522" y="949"/>
                  <a:pt x="4643" y="0"/>
                  <a:pt x="4666" y="266"/>
                </a:cubicBezTo>
                <a:cubicBezTo>
                  <a:pt x="4696" y="393"/>
                  <a:pt x="4721" y="475"/>
                  <a:pt x="4749" y="683"/>
                </a:cubicBezTo>
                <a:cubicBezTo>
                  <a:pt x="4777" y="891"/>
                  <a:pt x="4804" y="986"/>
                  <a:pt x="4832" y="1517"/>
                </a:cubicBezTo>
                <a:cubicBezTo>
                  <a:pt x="4860" y="2048"/>
                  <a:pt x="4883" y="3868"/>
                  <a:pt x="4918" y="3868"/>
                </a:cubicBezTo>
                <a:cubicBezTo>
                  <a:pt x="4842" y="4551"/>
                  <a:pt x="4994" y="4019"/>
                  <a:pt x="4918" y="4702"/>
                </a:cubicBezTo>
                <a:lnTo>
                  <a:pt x="5001" y="4702"/>
                </a:lnTo>
                <a:lnTo>
                  <a:pt x="5001" y="5536"/>
                </a:lnTo>
                <a:cubicBezTo>
                  <a:pt x="4984" y="5692"/>
                  <a:pt x="5351" y="4963"/>
                  <a:pt x="5334" y="5119"/>
                </a:cubicBezTo>
                <a:cubicBezTo>
                  <a:pt x="5264" y="5443"/>
                  <a:pt x="5486" y="5363"/>
                  <a:pt x="5416" y="5687"/>
                </a:cubicBezTo>
                <a:cubicBezTo>
                  <a:pt x="5388" y="5822"/>
                  <a:pt x="5444" y="5969"/>
                  <a:pt x="5416" y="6104"/>
                </a:cubicBezTo>
                <a:lnTo>
                  <a:pt x="5539" y="6179"/>
                </a:lnTo>
                <a:lnTo>
                  <a:pt x="5782" y="6266"/>
                </a:lnTo>
                <a:lnTo>
                  <a:pt x="5956" y="6266"/>
                </a:lnTo>
                <a:lnTo>
                  <a:pt x="6095" y="6353"/>
                </a:lnTo>
                <a:lnTo>
                  <a:pt x="6234" y="6353"/>
                </a:lnTo>
                <a:lnTo>
                  <a:pt x="6303" y="6353"/>
                </a:lnTo>
                <a:lnTo>
                  <a:pt x="6373" y="6353"/>
                </a:lnTo>
                <a:lnTo>
                  <a:pt x="6511" y="6353"/>
                </a:lnTo>
                <a:lnTo>
                  <a:pt x="6616" y="6353"/>
                </a:lnTo>
                <a:lnTo>
                  <a:pt x="6754" y="6353"/>
                </a:lnTo>
                <a:lnTo>
                  <a:pt x="6893" y="6440"/>
                </a:lnTo>
                <a:lnTo>
                  <a:pt x="7032" y="6440"/>
                </a:lnTo>
                <a:cubicBezTo>
                  <a:pt x="7078" y="6469"/>
                  <a:pt x="7125" y="6497"/>
                  <a:pt x="7171" y="6526"/>
                </a:cubicBezTo>
                <a:lnTo>
                  <a:pt x="7310" y="6526"/>
                </a:lnTo>
                <a:lnTo>
                  <a:pt x="7432" y="6526"/>
                </a:lnTo>
                <a:lnTo>
                  <a:pt x="7537" y="6526"/>
                </a:lnTo>
                <a:lnTo>
                  <a:pt x="7641" y="6526"/>
                </a:lnTo>
                <a:lnTo>
                  <a:pt x="7780" y="6526"/>
                </a:lnTo>
                <a:lnTo>
                  <a:pt x="7953" y="6614"/>
                </a:lnTo>
                <a:lnTo>
                  <a:pt x="8092" y="6614"/>
                </a:lnTo>
                <a:cubicBezTo>
                  <a:pt x="8127" y="6642"/>
                  <a:pt x="8161" y="6672"/>
                  <a:pt x="8196" y="6700"/>
                </a:cubicBezTo>
                <a:lnTo>
                  <a:pt x="8301" y="6700"/>
                </a:lnTo>
                <a:lnTo>
                  <a:pt x="8440" y="6700"/>
                </a:lnTo>
                <a:lnTo>
                  <a:pt x="8578" y="6700"/>
                </a:lnTo>
                <a:lnTo>
                  <a:pt x="8683" y="6700"/>
                </a:lnTo>
                <a:lnTo>
                  <a:pt x="8787" y="6700"/>
                </a:lnTo>
                <a:lnTo>
                  <a:pt x="8891" y="6700"/>
                </a:lnTo>
                <a:cubicBezTo>
                  <a:pt x="8956" y="6451"/>
                  <a:pt x="9101" y="3017"/>
                  <a:pt x="9166" y="2768"/>
                </a:cubicBezTo>
                <a:cubicBezTo>
                  <a:pt x="9201" y="2519"/>
                  <a:pt x="9382" y="2600"/>
                  <a:pt x="9417" y="2351"/>
                </a:cubicBezTo>
                <a:cubicBezTo>
                  <a:pt x="9456" y="1963"/>
                  <a:pt x="9628" y="1488"/>
                  <a:pt x="9667" y="1100"/>
                </a:cubicBezTo>
                <a:cubicBezTo>
                  <a:pt x="9684" y="1071"/>
                  <a:pt x="9733" y="1546"/>
                  <a:pt x="9750" y="1517"/>
                </a:cubicBezTo>
                <a:cubicBezTo>
                  <a:pt x="9785" y="1488"/>
                  <a:pt x="9715" y="2380"/>
                  <a:pt x="9750" y="2351"/>
                </a:cubicBezTo>
                <a:cubicBezTo>
                  <a:pt x="9771" y="2959"/>
                  <a:pt x="9812" y="2577"/>
                  <a:pt x="9833" y="3185"/>
                </a:cubicBezTo>
                <a:cubicBezTo>
                  <a:pt x="9833" y="3376"/>
                  <a:pt x="9972" y="3463"/>
                  <a:pt x="10000" y="3602"/>
                </a:cubicBezTo>
                <a:cubicBezTo>
                  <a:pt x="10028" y="3741"/>
                  <a:pt x="9965" y="4019"/>
                  <a:pt x="10000" y="4019"/>
                </a:cubicBezTo>
                <a:cubicBezTo>
                  <a:pt x="9920" y="4855"/>
                  <a:pt x="10080" y="4017"/>
                  <a:pt x="10000" y="4853"/>
                </a:cubicBezTo>
                <a:cubicBezTo>
                  <a:pt x="10017" y="4767"/>
                  <a:pt x="9983" y="5773"/>
                  <a:pt x="10000" y="5687"/>
                </a:cubicBezTo>
                <a:cubicBezTo>
                  <a:pt x="10017" y="5658"/>
                  <a:pt x="9983" y="4881"/>
                  <a:pt x="10000" y="4853"/>
                </a:cubicBezTo>
                <a:cubicBezTo>
                  <a:pt x="9972" y="5295"/>
                  <a:pt x="10028" y="5245"/>
                  <a:pt x="10000" y="5687"/>
                </a:cubicBezTo>
                <a:lnTo>
                  <a:pt x="9985" y="6179"/>
                </a:lnTo>
                <a:lnTo>
                  <a:pt x="10000" y="6179"/>
                </a:lnTo>
                <a:lnTo>
                  <a:pt x="10000" y="6092"/>
                </a:lnTo>
                <a:lnTo>
                  <a:pt x="10000" y="15119"/>
                </a:lnTo>
                <a:lnTo>
                  <a:pt x="0" y="15119"/>
                </a:lnTo>
                <a:lnTo>
                  <a:pt x="35" y="15119"/>
                </a:lnTo>
                <a:cubicBezTo>
                  <a:pt x="23" y="12342"/>
                  <a:pt x="12" y="9564"/>
                  <a:pt x="0" y="6787"/>
                </a:cubicBezTo>
              </a:path>
            </a:pathLst>
          </a:custGeom>
          <a:solidFill>
            <a:schemeClr val="lt1"/>
          </a:solidFill>
          <a:ln w="25400" cap="rnd"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6" name="Google Shape;996;p22"/>
          <p:cNvSpPr/>
          <p:nvPr/>
        </p:nvSpPr>
        <p:spPr>
          <a:xfrm>
            <a:off x="1" y="4428099"/>
            <a:ext cx="9143999" cy="2429901"/>
          </a:xfrm>
          <a:custGeom>
            <a:avLst/>
            <a:gdLst/>
            <a:ahLst/>
            <a:cxnLst/>
            <a:rect l="l" t="t" r="r" b="b"/>
            <a:pathLst>
              <a:path w="10002" h="15200" extrusionOk="0">
                <a:moveTo>
                  <a:pt x="0" y="7107"/>
                </a:moveTo>
                <a:lnTo>
                  <a:pt x="243" y="7067"/>
                </a:lnTo>
                <a:lnTo>
                  <a:pt x="556" y="7067"/>
                </a:lnTo>
                <a:lnTo>
                  <a:pt x="917" y="6154"/>
                </a:lnTo>
                <a:lnTo>
                  <a:pt x="1250" y="5200"/>
                </a:lnTo>
                <a:cubicBezTo>
                  <a:pt x="1516" y="5524"/>
                  <a:pt x="1812" y="6027"/>
                  <a:pt x="2049" y="6173"/>
                </a:cubicBezTo>
                <a:cubicBezTo>
                  <a:pt x="2287" y="6319"/>
                  <a:pt x="2466" y="6108"/>
                  <a:pt x="2675" y="6075"/>
                </a:cubicBezTo>
                <a:lnTo>
                  <a:pt x="3195" y="6075"/>
                </a:lnTo>
                <a:lnTo>
                  <a:pt x="3612" y="6173"/>
                </a:lnTo>
                <a:lnTo>
                  <a:pt x="3917" y="5677"/>
                </a:lnTo>
                <a:lnTo>
                  <a:pt x="4334" y="2817"/>
                </a:lnTo>
                <a:cubicBezTo>
                  <a:pt x="4417" y="3929"/>
                  <a:pt x="4501" y="2658"/>
                  <a:pt x="4584" y="3770"/>
                </a:cubicBezTo>
                <a:cubicBezTo>
                  <a:pt x="4758" y="3975"/>
                  <a:pt x="4949" y="6236"/>
                  <a:pt x="5105" y="6769"/>
                </a:cubicBezTo>
                <a:cubicBezTo>
                  <a:pt x="5261" y="7302"/>
                  <a:pt x="5383" y="6902"/>
                  <a:pt x="5522" y="6968"/>
                </a:cubicBezTo>
                <a:lnTo>
                  <a:pt x="5834" y="7166"/>
                </a:lnTo>
                <a:lnTo>
                  <a:pt x="6147" y="7365"/>
                </a:lnTo>
                <a:lnTo>
                  <a:pt x="6425" y="7464"/>
                </a:lnTo>
                <a:lnTo>
                  <a:pt x="6633" y="7464"/>
                </a:lnTo>
                <a:lnTo>
                  <a:pt x="6841" y="7464"/>
                </a:lnTo>
                <a:lnTo>
                  <a:pt x="7015" y="7464"/>
                </a:lnTo>
                <a:lnTo>
                  <a:pt x="7189" y="7464"/>
                </a:lnTo>
                <a:lnTo>
                  <a:pt x="7432" y="7464"/>
                </a:lnTo>
                <a:lnTo>
                  <a:pt x="7641" y="7464"/>
                </a:lnTo>
                <a:lnTo>
                  <a:pt x="7919" y="7365"/>
                </a:lnTo>
                <a:lnTo>
                  <a:pt x="8196" y="7365"/>
                </a:lnTo>
                <a:lnTo>
                  <a:pt x="8440" y="7266"/>
                </a:lnTo>
                <a:lnTo>
                  <a:pt x="8613" y="7266"/>
                </a:lnTo>
                <a:lnTo>
                  <a:pt x="8717" y="7266"/>
                </a:lnTo>
                <a:lnTo>
                  <a:pt x="8856" y="7266"/>
                </a:lnTo>
                <a:cubicBezTo>
                  <a:pt x="8879" y="7199"/>
                  <a:pt x="8903" y="7134"/>
                  <a:pt x="8926" y="7067"/>
                </a:cubicBezTo>
                <a:cubicBezTo>
                  <a:pt x="8923" y="6918"/>
                  <a:pt x="8919" y="6769"/>
                  <a:pt x="8916" y="6620"/>
                </a:cubicBezTo>
                <a:cubicBezTo>
                  <a:pt x="8956" y="6553"/>
                  <a:pt x="9043" y="4780"/>
                  <a:pt x="9083" y="4713"/>
                </a:cubicBezTo>
                <a:cubicBezTo>
                  <a:pt x="9144" y="4190"/>
                  <a:pt x="9189" y="2853"/>
                  <a:pt x="9250" y="2330"/>
                </a:cubicBezTo>
                <a:cubicBezTo>
                  <a:pt x="9299" y="2754"/>
                  <a:pt x="9618" y="0"/>
                  <a:pt x="9667" y="424"/>
                </a:cubicBezTo>
                <a:cubicBezTo>
                  <a:pt x="9722" y="742"/>
                  <a:pt x="9778" y="1059"/>
                  <a:pt x="9833" y="1377"/>
                </a:cubicBezTo>
                <a:cubicBezTo>
                  <a:pt x="9831" y="3042"/>
                  <a:pt x="10002" y="3048"/>
                  <a:pt x="10000" y="4713"/>
                </a:cubicBezTo>
                <a:lnTo>
                  <a:pt x="10000" y="6372"/>
                </a:lnTo>
                <a:lnTo>
                  <a:pt x="10000" y="6273"/>
                </a:lnTo>
                <a:lnTo>
                  <a:pt x="10000" y="6173"/>
                </a:lnTo>
                <a:lnTo>
                  <a:pt x="10000" y="6075"/>
                </a:lnTo>
                <a:lnTo>
                  <a:pt x="10000" y="5975"/>
                </a:lnTo>
                <a:lnTo>
                  <a:pt x="10000" y="15200"/>
                </a:lnTo>
                <a:lnTo>
                  <a:pt x="0" y="15200"/>
                </a:lnTo>
                <a:lnTo>
                  <a:pt x="0" y="6154"/>
                </a:lnTo>
                <a:lnTo>
                  <a:pt x="0" y="7107"/>
                </a:lnTo>
              </a:path>
            </a:pathLst>
          </a:custGeom>
          <a:solidFill>
            <a:srgbClr val="FFFFCC"/>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7" name="Google Shape;997;p22"/>
          <p:cNvSpPr/>
          <p:nvPr/>
        </p:nvSpPr>
        <p:spPr>
          <a:xfrm>
            <a:off x="8458200" y="4572000"/>
            <a:ext cx="457200" cy="457200"/>
          </a:xfrm>
          <a:prstGeom prst="ellipse">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98" name="Google Shape;998;p22"/>
          <p:cNvCxnSpPr/>
          <p:nvPr/>
        </p:nvCxnSpPr>
        <p:spPr>
          <a:xfrm>
            <a:off x="3810000" y="5715000"/>
            <a:ext cx="0" cy="0"/>
          </a:xfrm>
          <a:prstGeom prst="straightConnector1">
            <a:avLst/>
          </a:prstGeom>
          <a:noFill/>
          <a:ln w="9525" cap="flat" cmpd="sng">
            <a:solidFill>
              <a:srgbClr val="4A7DBA"/>
            </a:solidFill>
            <a:prstDash val="solid"/>
            <a:round/>
            <a:headEnd type="none" w="sm" len="sm"/>
            <a:tailEnd type="none" w="sm" len="sm"/>
          </a:ln>
        </p:spPr>
      </p:cxnSp>
      <p:sp>
        <p:nvSpPr>
          <p:cNvPr id="999" name="Google Shape;999;p22"/>
          <p:cNvSpPr txBox="1"/>
          <p:nvPr/>
        </p:nvSpPr>
        <p:spPr>
          <a:xfrm>
            <a:off x="8382000" y="4953000"/>
            <a:ext cx="533400" cy="38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VB</a:t>
            </a:r>
            <a:endParaRPr sz="1400" b="0" i="0" u="none" strike="noStrike" cap="none">
              <a:solidFill>
                <a:srgbClr val="000000"/>
              </a:solidFill>
              <a:latin typeface="Arial"/>
              <a:ea typeface="Arial"/>
              <a:cs typeface="Arial"/>
              <a:sym typeface="Arial"/>
            </a:endParaRPr>
          </a:p>
        </p:txBody>
      </p:sp>
      <p:cxnSp>
        <p:nvCxnSpPr>
          <p:cNvPr id="1000" name="Google Shape;1000;p22"/>
          <p:cNvCxnSpPr/>
          <p:nvPr/>
        </p:nvCxnSpPr>
        <p:spPr>
          <a:xfrm>
            <a:off x="685800" y="6400800"/>
            <a:ext cx="304800" cy="0"/>
          </a:xfrm>
          <a:prstGeom prst="straightConnector1">
            <a:avLst/>
          </a:prstGeom>
          <a:noFill/>
          <a:ln w="28575" cap="flat" cmpd="sng">
            <a:solidFill>
              <a:schemeClr val="dk1"/>
            </a:solidFill>
            <a:prstDash val="solid"/>
            <a:round/>
            <a:headEnd type="none" w="sm" len="sm"/>
            <a:tailEnd type="none" w="sm" len="sm"/>
          </a:ln>
        </p:spPr>
      </p:cxnSp>
      <p:cxnSp>
        <p:nvCxnSpPr>
          <p:cNvPr id="1001" name="Google Shape;1001;p22"/>
          <p:cNvCxnSpPr/>
          <p:nvPr/>
        </p:nvCxnSpPr>
        <p:spPr>
          <a:xfrm>
            <a:off x="1295400" y="6400800"/>
            <a:ext cx="304800" cy="0"/>
          </a:xfrm>
          <a:prstGeom prst="straightConnector1">
            <a:avLst/>
          </a:prstGeom>
          <a:noFill/>
          <a:ln w="28575" cap="flat" cmpd="sng">
            <a:solidFill>
              <a:schemeClr val="dk1"/>
            </a:solidFill>
            <a:prstDash val="solid"/>
            <a:round/>
            <a:headEnd type="none" w="sm" len="sm"/>
            <a:tailEnd type="none" w="sm" len="sm"/>
          </a:ln>
        </p:spPr>
      </p:cxnSp>
      <p:cxnSp>
        <p:nvCxnSpPr>
          <p:cNvPr id="1002" name="Google Shape;1002;p22"/>
          <p:cNvCxnSpPr/>
          <p:nvPr/>
        </p:nvCxnSpPr>
        <p:spPr>
          <a:xfrm>
            <a:off x="1905000" y="6400800"/>
            <a:ext cx="304800" cy="0"/>
          </a:xfrm>
          <a:prstGeom prst="straightConnector1">
            <a:avLst/>
          </a:prstGeom>
          <a:noFill/>
          <a:ln w="28575" cap="flat" cmpd="sng">
            <a:solidFill>
              <a:schemeClr val="dk1"/>
            </a:solidFill>
            <a:prstDash val="solid"/>
            <a:round/>
            <a:headEnd type="none" w="sm" len="sm"/>
            <a:tailEnd type="none" w="sm" len="sm"/>
          </a:ln>
        </p:spPr>
      </p:cxnSp>
      <p:cxnSp>
        <p:nvCxnSpPr>
          <p:cNvPr id="1003" name="Google Shape;1003;p22"/>
          <p:cNvCxnSpPr/>
          <p:nvPr/>
        </p:nvCxnSpPr>
        <p:spPr>
          <a:xfrm>
            <a:off x="2514600" y="6400800"/>
            <a:ext cx="304800" cy="0"/>
          </a:xfrm>
          <a:prstGeom prst="straightConnector1">
            <a:avLst/>
          </a:prstGeom>
          <a:noFill/>
          <a:ln w="28575" cap="flat" cmpd="sng">
            <a:solidFill>
              <a:schemeClr val="dk1"/>
            </a:solidFill>
            <a:prstDash val="solid"/>
            <a:round/>
            <a:headEnd type="none" w="sm" len="sm"/>
            <a:tailEnd type="none" w="sm" len="sm"/>
          </a:ln>
        </p:spPr>
      </p:cxnSp>
      <p:cxnSp>
        <p:nvCxnSpPr>
          <p:cNvPr id="1004" name="Google Shape;1004;p22"/>
          <p:cNvCxnSpPr/>
          <p:nvPr/>
        </p:nvCxnSpPr>
        <p:spPr>
          <a:xfrm>
            <a:off x="3124200" y="6400800"/>
            <a:ext cx="304800" cy="0"/>
          </a:xfrm>
          <a:prstGeom prst="straightConnector1">
            <a:avLst/>
          </a:prstGeom>
          <a:noFill/>
          <a:ln w="28575" cap="flat" cmpd="sng">
            <a:solidFill>
              <a:schemeClr val="dk1"/>
            </a:solidFill>
            <a:prstDash val="solid"/>
            <a:round/>
            <a:headEnd type="none" w="sm" len="sm"/>
            <a:tailEnd type="none" w="sm" len="sm"/>
          </a:ln>
        </p:spPr>
      </p:cxnSp>
      <p:cxnSp>
        <p:nvCxnSpPr>
          <p:cNvPr id="1005" name="Google Shape;1005;p22"/>
          <p:cNvCxnSpPr/>
          <p:nvPr/>
        </p:nvCxnSpPr>
        <p:spPr>
          <a:xfrm>
            <a:off x="3733800" y="6400800"/>
            <a:ext cx="304800" cy="0"/>
          </a:xfrm>
          <a:prstGeom prst="straightConnector1">
            <a:avLst/>
          </a:prstGeom>
          <a:noFill/>
          <a:ln w="28575" cap="flat" cmpd="sng">
            <a:solidFill>
              <a:schemeClr val="dk1"/>
            </a:solidFill>
            <a:prstDash val="solid"/>
            <a:round/>
            <a:headEnd type="none" w="sm" len="sm"/>
            <a:tailEnd type="none" w="sm" len="sm"/>
          </a:ln>
        </p:spPr>
      </p:cxnSp>
      <p:cxnSp>
        <p:nvCxnSpPr>
          <p:cNvPr id="1006" name="Google Shape;1006;p22"/>
          <p:cNvCxnSpPr/>
          <p:nvPr/>
        </p:nvCxnSpPr>
        <p:spPr>
          <a:xfrm>
            <a:off x="381000" y="6400800"/>
            <a:ext cx="3657600" cy="0"/>
          </a:xfrm>
          <a:prstGeom prst="straightConnector1">
            <a:avLst/>
          </a:prstGeom>
          <a:noFill/>
          <a:ln w="9525" cap="flat" cmpd="sng">
            <a:solidFill>
              <a:schemeClr val="dk1"/>
            </a:solidFill>
            <a:prstDash val="solid"/>
            <a:round/>
            <a:headEnd type="none" w="sm" len="sm"/>
            <a:tailEnd type="none" w="sm" len="sm"/>
          </a:ln>
        </p:spPr>
      </p:cxnSp>
      <p:cxnSp>
        <p:nvCxnSpPr>
          <p:cNvPr id="1007" name="Google Shape;1007;p22"/>
          <p:cNvCxnSpPr/>
          <p:nvPr/>
        </p:nvCxnSpPr>
        <p:spPr>
          <a:xfrm rot="10800000">
            <a:off x="381000" y="6324600"/>
            <a:ext cx="0" cy="152400"/>
          </a:xfrm>
          <a:prstGeom prst="straightConnector1">
            <a:avLst/>
          </a:prstGeom>
          <a:noFill/>
          <a:ln w="9525" cap="flat" cmpd="sng">
            <a:solidFill>
              <a:schemeClr val="dk1"/>
            </a:solidFill>
            <a:prstDash val="solid"/>
            <a:round/>
            <a:headEnd type="none" w="sm" len="sm"/>
            <a:tailEnd type="none" w="sm" len="sm"/>
          </a:ln>
        </p:spPr>
      </p:cxnSp>
      <p:cxnSp>
        <p:nvCxnSpPr>
          <p:cNvPr id="1008" name="Google Shape;1008;p22"/>
          <p:cNvCxnSpPr/>
          <p:nvPr/>
        </p:nvCxnSpPr>
        <p:spPr>
          <a:xfrm rot="10800000">
            <a:off x="4038600" y="6324600"/>
            <a:ext cx="0" cy="152400"/>
          </a:xfrm>
          <a:prstGeom prst="straightConnector1">
            <a:avLst/>
          </a:prstGeom>
          <a:noFill/>
          <a:ln w="9525" cap="flat" cmpd="sng">
            <a:solidFill>
              <a:schemeClr val="dk1"/>
            </a:solidFill>
            <a:prstDash val="solid"/>
            <a:round/>
            <a:headEnd type="none" w="sm" len="sm"/>
            <a:tailEnd type="none" w="sm" len="sm"/>
          </a:ln>
        </p:spPr>
      </p:cxnSp>
      <p:sp>
        <p:nvSpPr>
          <p:cNvPr id="1009" name="Google Shape;1009;p22"/>
          <p:cNvSpPr txBox="1"/>
          <p:nvPr/>
        </p:nvSpPr>
        <p:spPr>
          <a:xfrm>
            <a:off x="1600200" y="6096000"/>
            <a:ext cx="85792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600 yards</a:t>
            </a:r>
            <a:endParaRPr sz="1400" b="0" i="0" u="none" strike="noStrike" cap="none">
              <a:solidFill>
                <a:srgbClr val="000000"/>
              </a:solidFill>
              <a:latin typeface="Arial"/>
              <a:ea typeface="Arial"/>
              <a:cs typeface="Arial"/>
              <a:sym typeface="Arial"/>
            </a:endParaRPr>
          </a:p>
        </p:txBody>
      </p:sp>
      <p:cxnSp>
        <p:nvCxnSpPr>
          <p:cNvPr id="1010" name="Google Shape;1010;p22"/>
          <p:cNvCxnSpPr/>
          <p:nvPr/>
        </p:nvCxnSpPr>
        <p:spPr>
          <a:xfrm>
            <a:off x="0" y="2971800"/>
            <a:ext cx="5181600" cy="76200"/>
          </a:xfrm>
          <a:prstGeom prst="straightConnector1">
            <a:avLst/>
          </a:prstGeom>
          <a:noFill/>
          <a:ln w="38100" cap="flat" cmpd="sng">
            <a:solidFill>
              <a:schemeClr val="dk1"/>
            </a:solidFill>
            <a:prstDash val="solid"/>
            <a:round/>
            <a:headEnd type="none" w="sm" len="sm"/>
            <a:tailEnd type="none" w="sm" len="sm"/>
          </a:ln>
        </p:spPr>
      </p:cxnSp>
      <p:cxnSp>
        <p:nvCxnSpPr>
          <p:cNvPr id="1011" name="Google Shape;1011;p22"/>
          <p:cNvCxnSpPr/>
          <p:nvPr/>
        </p:nvCxnSpPr>
        <p:spPr>
          <a:xfrm rot="10800000" flipH="1">
            <a:off x="5181600" y="0"/>
            <a:ext cx="3962400" cy="3048000"/>
          </a:xfrm>
          <a:prstGeom prst="straightConnector1">
            <a:avLst/>
          </a:prstGeom>
          <a:noFill/>
          <a:ln w="38100" cap="flat" cmpd="sng">
            <a:solidFill>
              <a:schemeClr val="dk1"/>
            </a:solidFill>
            <a:prstDash val="solid"/>
            <a:round/>
            <a:headEnd type="none" w="sm" len="sm"/>
            <a:tailEnd type="none" w="sm" len="sm"/>
          </a:ln>
        </p:spPr>
      </p:cxnSp>
      <p:sp>
        <p:nvSpPr>
          <p:cNvPr id="1012" name="Google Shape;1012;p22"/>
          <p:cNvSpPr/>
          <p:nvPr/>
        </p:nvSpPr>
        <p:spPr>
          <a:xfrm rot="5400000">
            <a:off x="1524000" y="2209800"/>
            <a:ext cx="685800" cy="381000"/>
          </a:xfrm>
          <a:prstGeom prst="triangle">
            <a:avLst>
              <a:gd name="adj"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3" name="Google Shape;1013;p22"/>
          <p:cNvSpPr/>
          <p:nvPr/>
        </p:nvSpPr>
        <p:spPr>
          <a:xfrm>
            <a:off x="152400" y="2057400"/>
            <a:ext cx="1524000" cy="6858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4" name="Google Shape;1014;p22"/>
          <p:cNvSpPr/>
          <p:nvPr/>
        </p:nvSpPr>
        <p:spPr>
          <a:xfrm rot="-2456409">
            <a:off x="5579396" y="2650613"/>
            <a:ext cx="1524000" cy="6858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5" name="Google Shape;1015;p22"/>
          <p:cNvSpPr/>
          <p:nvPr/>
        </p:nvSpPr>
        <p:spPr>
          <a:xfrm rot="2905958">
            <a:off x="6727664" y="2184937"/>
            <a:ext cx="715981" cy="381000"/>
          </a:xfrm>
          <a:prstGeom prst="triangle">
            <a:avLst>
              <a:gd name="adj"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16" name="Google Shape;1016;p22"/>
          <p:cNvSpPr txBox="1"/>
          <p:nvPr/>
        </p:nvSpPr>
        <p:spPr>
          <a:xfrm>
            <a:off x="4191000" y="5334000"/>
            <a:ext cx="533400" cy="38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VA</a:t>
            </a:r>
            <a:endParaRPr sz="1400" b="0" i="0" u="none" strike="noStrike" cap="none">
              <a:solidFill>
                <a:srgbClr val="000000"/>
              </a:solidFill>
              <a:latin typeface="Arial"/>
              <a:ea typeface="Arial"/>
              <a:cs typeface="Arial"/>
              <a:sym typeface="Arial"/>
            </a:endParaRPr>
          </a:p>
        </p:txBody>
      </p:sp>
      <p:sp>
        <p:nvSpPr>
          <p:cNvPr id="1017" name="Google Shape;1017;p22"/>
          <p:cNvSpPr/>
          <p:nvPr/>
        </p:nvSpPr>
        <p:spPr>
          <a:xfrm>
            <a:off x="3810000" y="5029200"/>
            <a:ext cx="457200" cy="457200"/>
          </a:xfrm>
          <a:prstGeom prst="ellipse">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18" name="Google Shape;1018;p22"/>
          <p:cNvCxnSpPr/>
          <p:nvPr/>
        </p:nvCxnSpPr>
        <p:spPr>
          <a:xfrm rot="10800000">
            <a:off x="2209800" y="3657600"/>
            <a:ext cx="6477000" cy="1143000"/>
          </a:xfrm>
          <a:prstGeom prst="straightConnector1">
            <a:avLst/>
          </a:prstGeom>
          <a:noFill/>
          <a:ln w="19050" cap="flat" cmpd="sng">
            <a:solidFill>
              <a:schemeClr val="dk1"/>
            </a:solidFill>
            <a:prstDash val="solid"/>
            <a:round/>
            <a:headEnd type="none" w="sm" len="sm"/>
            <a:tailEnd type="none" w="sm" len="sm"/>
          </a:ln>
        </p:spPr>
      </p:cxnSp>
      <p:sp>
        <p:nvSpPr>
          <p:cNvPr id="1019" name="Google Shape;1019;p22"/>
          <p:cNvSpPr/>
          <p:nvPr/>
        </p:nvSpPr>
        <p:spPr>
          <a:xfrm>
            <a:off x="3998259" y="4061012"/>
            <a:ext cx="448235" cy="286870"/>
          </a:xfrm>
          <a:custGeom>
            <a:avLst/>
            <a:gdLst/>
            <a:ahLst/>
            <a:cxnLst/>
            <a:rect l="l" t="t" r="r" b="b"/>
            <a:pathLst>
              <a:path w="448235" h="286870" extrusionOk="0">
                <a:moveTo>
                  <a:pt x="0" y="286870"/>
                </a:moveTo>
                <a:cubicBezTo>
                  <a:pt x="14941" y="198717"/>
                  <a:pt x="29882" y="110565"/>
                  <a:pt x="71717" y="62753"/>
                </a:cubicBezTo>
                <a:cubicBezTo>
                  <a:pt x="113552" y="14941"/>
                  <a:pt x="198718" y="0"/>
                  <a:pt x="251012" y="0"/>
                </a:cubicBezTo>
                <a:cubicBezTo>
                  <a:pt x="303306" y="0"/>
                  <a:pt x="352612" y="17930"/>
                  <a:pt x="385482" y="62753"/>
                </a:cubicBezTo>
                <a:cubicBezTo>
                  <a:pt x="418352" y="107576"/>
                  <a:pt x="433293" y="188258"/>
                  <a:pt x="448235" y="268941"/>
                </a:cubicBezTo>
              </a:path>
            </a:pathLst>
          </a:cu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020" name="Google Shape;1020;p22"/>
          <p:cNvCxnSpPr/>
          <p:nvPr/>
        </p:nvCxnSpPr>
        <p:spPr>
          <a:xfrm rot="10800000" flipH="1">
            <a:off x="1066800" y="3657600"/>
            <a:ext cx="1140804" cy="1115375"/>
          </a:xfrm>
          <a:prstGeom prst="straightConnector1">
            <a:avLst/>
          </a:prstGeom>
          <a:noFill/>
          <a:ln w="19050" cap="flat" cmpd="sng">
            <a:solidFill>
              <a:schemeClr val="dk1"/>
            </a:solidFill>
            <a:prstDash val="solid"/>
            <a:round/>
            <a:headEnd type="none" w="sm" len="sm"/>
            <a:tailEnd type="none" w="sm" len="sm"/>
          </a:ln>
        </p:spPr>
      </p:cxnSp>
      <p:cxnSp>
        <p:nvCxnSpPr>
          <p:cNvPr id="1021" name="Google Shape;1021;p22"/>
          <p:cNvCxnSpPr/>
          <p:nvPr/>
        </p:nvCxnSpPr>
        <p:spPr>
          <a:xfrm rot="10800000" flipH="1">
            <a:off x="1828800" y="3810000"/>
            <a:ext cx="1140804" cy="1115375"/>
          </a:xfrm>
          <a:prstGeom prst="straightConnector1">
            <a:avLst/>
          </a:prstGeom>
          <a:noFill/>
          <a:ln w="19050" cap="flat" cmpd="sng">
            <a:solidFill>
              <a:schemeClr val="dk1"/>
            </a:solidFill>
            <a:prstDash val="solid"/>
            <a:round/>
            <a:headEnd type="none" w="sm" len="sm"/>
            <a:tailEnd type="none" w="sm" len="sm"/>
          </a:ln>
        </p:spPr>
      </p:cxnSp>
      <p:cxnSp>
        <p:nvCxnSpPr>
          <p:cNvPr id="1022" name="Google Shape;1022;p22"/>
          <p:cNvCxnSpPr/>
          <p:nvPr/>
        </p:nvCxnSpPr>
        <p:spPr>
          <a:xfrm rot="10800000" flipH="1">
            <a:off x="2667000" y="3962400"/>
            <a:ext cx="1140804" cy="1115375"/>
          </a:xfrm>
          <a:prstGeom prst="straightConnector1">
            <a:avLst/>
          </a:prstGeom>
          <a:noFill/>
          <a:ln w="19050" cap="flat" cmpd="sng">
            <a:solidFill>
              <a:schemeClr val="dk1"/>
            </a:solidFill>
            <a:prstDash val="solid"/>
            <a:round/>
            <a:headEnd type="none" w="sm" len="sm"/>
            <a:tailEnd type="none" w="sm" len="sm"/>
          </a:ln>
        </p:spPr>
      </p:cxnSp>
      <p:cxnSp>
        <p:nvCxnSpPr>
          <p:cNvPr id="1023" name="Google Shape;1023;p22"/>
          <p:cNvCxnSpPr/>
          <p:nvPr/>
        </p:nvCxnSpPr>
        <p:spPr>
          <a:xfrm rot="10800000" flipH="1">
            <a:off x="3581400" y="4114800"/>
            <a:ext cx="1140804" cy="1115375"/>
          </a:xfrm>
          <a:prstGeom prst="straightConnector1">
            <a:avLst/>
          </a:prstGeom>
          <a:noFill/>
          <a:ln w="19050" cap="flat" cmpd="sng">
            <a:solidFill>
              <a:schemeClr val="dk1"/>
            </a:solidFill>
            <a:prstDash val="solid"/>
            <a:round/>
            <a:headEnd type="none" w="sm" len="sm"/>
            <a:tailEnd type="none" w="sm" len="sm"/>
          </a:ln>
        </p:spPr>
      </p:cxnSp>
      <p:cxnSp>
        <p:nvCxnSpPr>
          <p:cNvPr id="1024" name="Google Shape;1024;p22"/>
          <p:cNvCxnSpPr/>
          <p:nvPr/>
        </p:nvCxnSpPr>
        <p:spPr>
          <a:xfrm rot="10800000" flipH="1">
            <a:off x="4495800" y="4267200"/>
            <a:ext cx="1140804" cy="1115375"/>
          </a:xfrm>
          <a:prstGeom prst="straightConnector1">
            <a:avLst/>
          </a:prstGeom>
          <a:noFill/>
          <a:ln w="19050" cap="flat" cmpd="sng">
            <a:solidFill>
              <a:schemeClr val="dk1"/>
            </a:solidFill>
            <a:prstDash val="solid"/>
            <a:round/>
            <a:headEnd type="none" w="sm" len="sm"/>
            <a:tailEnd type="none" w="sm" len="sm"/>
          </a:ln>
        </p:spPr>
      </p:cxnSp>
      <p:cxnSp>
        <p:nvCxnSpPr>
          <p:cNvPr id="1025" name="Google Shape;1025;p22"/>
          <p:cNvCxnSpPr/>
          <p:nvPr/>
        </p:nvCxnSpPr>
        <p:spPr>
          <a:xfrm rot="10800000" flipH="1">
            <a:off x="5410200" y="4419600"/>
            <a:ext cx="1140804" cy="1115375"/>
          </a:xfrm>
          <a:prstGeom prst="straightConnector1">
            <a:avLst/>
          </a:prstGeom>
          <a:noFill/>
          <a:ln w="19050" cap="flat" cmpd="sng">
            <a:solidFill>
              <a:schemeClr val="dk1"/>
            </a:solidFill>
            <a:prstDash val="solid"/>
            <a:round/>
            <a:headEnd type="none" w="sm" len="sm"/>
            <a:tailEnd type="none" w="sm" len="sm"/>
          </a:ln>
        </p:spPr>
      </p:cxnSp>
      <p:cxnSp>
        <p:nvCxnSpPr>
          <p:cNvPr id="1026" name="Google Shape;1026;p22"/>
          <p:cNvCxnSpPr/>
          <p:nvPr/>
        </p:nvCxnSpPr>
        <p:spPr>
          <a:xfrm rot="10800000" flipH="1">
            <a:off x="6324600" y="4572000"/>
            <a:ext cx="1140804" cy="1115375"/>
          </a:xfrm>
          <a:prstGeom prst="straightConnector1">
            <a:avLst/>
          </a:prstGeom>
          <a:noFill/>
          <a:ln w="19050" cap="flat" cmpd="sng">
            <a:solidFill>
              <a:schemeClr val="dk1"/>
            </a:solidFill>
            <a:prstDash val="solid"/>
            <a:round/>
            <a:headEnd type="none" w="sm" len="sm"/>
            <a:tailEnd type="none" w="sm" len="sm"/>
          </a:ln>
        </p:spPr>
      </p:cxnSp>
      <p:sp>
        <p:nvSpPr>
          <p:cNvPr id="1027" name="Google Shape;1027;p22"/>
          <p:cNvSpPr/>
          <p:nvPr/>
        </p:nvSpPr>
        <p:spPr>
          <a:xfrm rot="511480">
            <a:off x="996423" y="3425380"/>
            <a:ext cx="990600" cy="152400"/>
          </a:xfrm>
          <a:prstGeom prst="flowChartDelay">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28" name="Google Shape;1028;p22"/>
          <p:cNvSpPr txBox="1"/>
          <p:nvPr/>
        </p:nvSpPr>
        <p:spPr>
          <a:xfrm rot="615993">
            <a:off x="4051456" y="3814539"/>
            <a:ext cx="2209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DB: “VB” _____ 100T</a:t>
            </a:r>
            <a:endParaRPr sz="1400" b="0" i="0" u="none" strike="noStrike" cap="none">
              <a:solidFill>
                <a:srgbClr val="000000"/>
              </a:solidFill>
              <a:latin typeface="Arial"/>
              <a:ea typeface="Arial"/>
              <a:cs typeface="Arial"/>
              <a:sym typeface="Arial"/>
            </a:endParaRPr>
          </a:p>
        </p:txBody>
      </p:sp>
      <p:cxnSp>
        <p:nvCxnSpPr>
          <p:cNvPr id="1029" name="Google Shape;1029;p22"/>
          <p:cNvCxnSpPr/>
          <p:nvPr/>
        </p:nvCxnSpPr>
        <p:spPr>
          <a:xfrm rot="10800000">
            <a:off x="1447800" y="4267200"/>
            <a:ext cx="7239000" cy="533400"/>
          </a:xfrm>
          <a:prstGeom prst="straightConnector1">
            <a:avLst/>
          </a:prstGeom>
          <a:noFill/>
          <a:ln w="19050" cap="flat" cmpd="sng">
            <a:solidFill>
              <a:srgbClr val="FF0000"/>
            </a:solidFill>
            <a:prstDash val="dash"/>
            <a:round/>
            <a:headEnd type="none" w="sm" len="sm"/>
            <a:tailEnd type="none" w="sm" len="sm"/>
          </a:ln>
        </p:spPr>
      </p:cxnSp>
      <p:cxnSp>
        <p:nvCxnSpPr>
          <p:cNvPr id="1030" name="Google Shape;1030;p22"/>
          <p:cNvCxnSpPr/>
          <p:nvPr/>
        </p:nvCxnSpPr>
        <p:spPr>
          <a:xfrm rot="10800000">
            <a:off x="1676400" y="2743200"/>
            <a:ext cx="7010400" cy="2057400"/>
          </a:xfrm>
          <a:prstGeom prst="straightConnector1">
            <a:avLst/>
          </a:prstGeom>
          <a:noFill/>
          <a:ln w="19050" cap="flat" cmpd="sng">
            <a:solidFill>
              <a:srgbClr val="00B050"/>
            </a:solidFill>
            <a:prstDash val="dash"/>
            <a:round/>
            <a:headEnd type="none" w="sm" len="sm"/>
            <a:tailEnd type="none" w="sm" len="sm"/>
          </a:ln>
        </p:spPr>
      </p:cxnSp>
      <p:sp>
        <p:nvSpPr>
          <p:cNvPr id="1031" name="Google Shape;1031;p22"/>
          <p:cNvSpPr txBox="1"/>
          <p:nvPr/>
        </p:nvSpPr>
        <p:spPr>
          <a:xfrm rot="330036">
            <a:off x="1839938" y="4067532"/>
            <a:ext cx="2209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0000"/>
                </a:solidFill>
                <a:latin typeface="Arial"/>
                <a:ea typeface="Arial"/>
                <a:cs typeface="Arial"/>
                <a:sym typeface="Arial"/>
              </a:rPr>
              <a:t>“VA” 095T</a:t>
            </a:r>
            <a:endParaRPr sz="1400" b="0" i="0" u="none" strike="noStrike" cap="none">
              <a:solidFill>
                <a:srgbClr val="000000"/>
              </a:solidFill>
              <a:latin typeface="Arial"/>
              <a:ea typeface="Arial"/>
              <a:cs typeface="Arial"/>
              <a:sym typeface="Arial"/>
            </a:endParaRPr>
          </a:p>
        </p:txBody>
      </p:sp>
      <p:sp>
        <p:nvSpPr>
          <p:cNvPr id="1032" name="Google Shape;1032;p22"/>
          <p:cNvSpPr txBox="1"/>
          <p:nvPr/>
        </p:nvSpPr>
        <p:spPr>
          <a:xfrm rot="1002061">
            <a:off x="2059439" y="2824984"/>
            <a:ext cx="2209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B050"/>
                </a:solidFill>
                <a:latin typeface="Arial"/>
                <a:ea typeface="Arial"/>
                <a:cs typeface="Arial"/>
                <a:sym typeface="Arial"/>
              </a:rPr>
              <a:t>“VA” 105T</a:t>
            </a:r>
            <a:endParaRPr sz="1400" b="0" i="0" u="none" strike="noStrike" cap="none">
              <a:solidFill>
                <a:srgbClr val="000000"/>
              </a:solidFill>
              <a:latin typeface="Arial"/>
              <a:ea typeface="Arial"/>
              <a:cs typeface="Arial"/>
              <a:sym typeface="Arial"/>
            </a:endParaRPr>
          </a:p>
        </p:txBody>
      </p:sp>
      <p:sp>
        <p:nvSpPr>
          <p:cNvPr id="1033" name="Google Shape;1033;p22"/>
          <p:cNvSpPr txBox="1"/>
          <p:nvPr/>
        </p:nvSpPr>
        <p:spPr>
          <a:xfrm rot="650892">
            <a:off x="4907357" y="3798365"/>
            <a:ext cx="67225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NLT</a:t>
            </a:r>
            <a:endParaRPr sz="1400" b="0" i="0" u="none" strike="noStrike" cap="none">
              <a:solidFill>
                <a:srgbClr val="000000"/>
              </a:solidFill>
              <a:latin typeface="Arial"/>
              <a:ea typeface="Arial"/>
              <a:cs typeface="Arial"/>
              <a:sym typeface="Arial"/>
            </a:endParaRPr>
          </a:p>
        </p:txBody>
      </p:sp>
      <p:sp>
        <p:nvSpPr>
          <p:cNvPr id="1034" name="Google Shape;1034;p22"/>
          <p:cNvSpPr txBox="1"/>
          <p:nvPr/>
        </p:nvSpPr>
        <p:spPr>
          <a:xfrm>
            <a:off x="342900" y="5643049"/>
            <a:ext cx="8420100"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Danger Bearings </a:t>
            </a:r>
            <a:r>
              <a:rPr lang="en-US" sz="1800" b="0" i="0" u="none" strike="noStrike" cap="none">
                <a:solidFill>
                  <a:schemeClr val="dk1"/>
                </a:solidFill>
                <a:latin typeface="Calibri"/>
                <a:ea typeface="Calibri"/>
                <a:cs typeface="Calibri"/>
                <a:sym typeface="Calibri"/>
              </a:rPr>
              <a:t>are used by the navigator to keep clear of an area of danger close to which the vessel must pass. It is established between two fixed objects (</a:t>
            </a:r>
            <a:r>
              <a:rPr lang="en-US" sz="1800" b="1" i="1" u="none" strike="noStrike" cap="none">
                <a:solidFill>
                  <a:srgbClr val="FF0000"/>
                </a:solidFill>
                <a:latin typeface="Calibri"/>
                <a:ea typeface="Calibri"/>
                <a:cs typeface="Calibri"/>
                <a:sym typeface="Calibri"/>
              </a:rPr>
              <a:t>danger area </a:t>
            </a:r>
            <a:r>
              <a:rPr lang="en-US" sz="1800" b="0" i="0" u="none" strike="noStrike" cap="none">
                <a:solidFill>
                  <a:schemeClr val="dk1"/>
                </a:solidFill>
                <a:latin typeface="Calibri"/>
                <a:ea typeface="Calibri"/>
                <a:cs typeface="Calibri"/>
                <a:sym typeface="Calibri"/>
              </a:rPr>
              <a:t>and navigation aid).  The navigation aid should be in the same general direction of the course when passing the danger.</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607299B3-9E98-40DC-88A0-E9E4CEF18E38}"/>
              </a:ext>
            </a:extLst>
          </p:cNvPr>
          <p:cNvPicPr>
            <a:picLocks noChangeAspect="1"/>
          </p:cNvPicPr>
          <p:nvPr/>
        </p:nvPicPr>
        <p:blipFill>
          <a:blip r:embed="rId4"/>
          <a:stretch>
            <a:fillRect/>
          </a:stretch>
        </p:blipFill>
        <p:spPr>
          <a:xfrm>
            <a:off x="0" y="0"/>
            <a:ext cx="9144000" cy="1676400"/>
          </a:xfrm>
          <a:prstGeom prst="rect">
            <a:avLst/>
          </a:prstGeom>
        </p:spPr>
      </p:pic>
      <p:sp>
        <p:nvSpPr>
          <p:cNvPr id="1035" name="Google Shape;1035;p22"/>
          <p:cNvSpPr txBox="1"/>
          <p:nvPr/>
        </p:nvSpPr>
        <p:spPr>
          <a:xfrm>
            <a:off x="76200" y="457200"/>
            <a:ext cx="9144000" cy="7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00000"/>
              </a:buClr>
              <a:buSzPts val="2800"/>
              <a:buFont typeface="Arial"/>
              <a:buNone/>
            </a:pPr>
            <a:r>
              <a:rPr lang="en-US" sz="4800" b="1" i="0" u="none" strike="noStrike" cap="none"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rPr>
              <a:t>Danger Bearing</a:t>
            </a:r>
            <a:endParaRPr sz="4800" b="1" i="0" u="none" strike="noStrike" cap="none"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endParaRPr>
          </a:p>
        </p:txBody>
      </p:sp>
      <p:pic>
        <p:nvPicPr>
          <p:cNvPr id="3" name="Picture 2">
            <a:extLst>
              <a:ext uri="{FF2B5EF4-FFF2-40B4-BE49-F238E27FC236}">
                <a16:creationId xmlns:a16="http://schemas.microsoft.com/office/drawing/2014/main" id="{AAFC741E-D042-4855-BD20-7CD959B6957A}"/>
              </a:ext>
            </a:extLst>
          </p:cNvPr>
          <p:cNvPicPr>
            <a:picLocks noChangeAspect="1"/>
          </p:cNvPicPr>
          <p:nvPr/>
        </p:nvPicPr>
        <p:blipFill>
          <a:blip r:embed="rId5"/>
          <a:stretch>
            <a:fillRect/>
          </a:stretch>
        </p:blipFill>
        <p:spPr>
          <a:xfrm>
            <a:off x="73053" y="152400"/>
            <a:ext cx="1146147" cy="1146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2000"/>
                                        <p:tgtEl>
                                          <p:spTgt spid="103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19"/>
                                        </p:tgtEl>
                                        <p:attrNameLst>
                                          <p:attrName>style.visibility</p:attrName>
                                        </p:attrNameLst>
                                      </p:cBhvr>
                                      <p:to>
                                        <p:strVal val="visible"/>
                                      </p:to>
                                    </p:set>
                                    <p:animEffect transition="in" filter="fade">
                                      <p:cBhvr>
                                        <p:cTn id="11" dur="1000"/>
                                        <p:tgtEl>
                                          <p:spTgt spid="1019"/>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1018"/>
                                        </p:tgtEl>
                                        <p:attrNameLst>
                                          <p:attrName>style.visibility</p:attrName>
                                        </p:attrNameLst>
                                      </p:cBhvr>
                                      <p:to>
                                        <p:strVal val="visible"/>
                                      </p:to>
                                    </p:set>
                                    <p:animEffect transition="in" filter="fade">
                                      <p:cBhvr>
                                        <p:cTn id="15" dur="2000"/>
                                        <p:tgtEl>
                                          <p:spTgt spid="10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0"/>
                                        </p:tgtEl>
                                        <p:attrNameLst>
                                          <p:attrName>style.visibility</p:attrName>
                                        </p:attrNameLst>
                                      </p:cBhvr>
                                      <p:to>
                                        <p:strVal val="visible"/>
                                      </p:to>
                                    </p:set>
                                    <p:animEffect transition="in" filter="fade">
                                      <p:cBhvr>
                                        <p:cTn id="18" dur="2000"/>
                                        <p:tgtEl>
                                          <p:spTgt spid="1020"/>
                                        </p:tgtEl>
                                      </p:cBhvr>
                                    </p:animEffect>
                                  </p:childTnLst>
                                </p:cTn>
                              </p:par>
                              <p:par>
                                <p:cTn id="19" presetID="10" presetClass="entr" presetSubtype="0" fill="hold" nodeType="withEffect">
                                  <p:stCondLst>
                                    <p:cond delay="0"/>
                                  </p:stCondLst>
                                  <p:childTnLst>
                                    <p:set>
                                      <p:cBhvr>
                                        <p:cTn id="20" dur="1" fill="hold">
                                          <p:stCondLst>
                                            <p:cond delay="0"/>
                                          </p:stCondLst>
                                        </p:cTn>
                                        <p:tgtEl>
                                          <p:spTgt spid="1021"/>
                                        </p:tgtEl>
                                        <p:attrNameLst>
                                          <p:attrName>style.visibility</p:attrName>
                                        </p:attrNameLst>
                                      </p:cBhvr>
                                      <p:to>
                                        <p:strVal val="visible"/>
                                      </p:to>
                                    </p:set>
                                    <p:animEffect transition="in" filter="fade">
                                      <p:cBhvr>
                                        <p:cTn id="21" dur="2000"/>
                                        <p:tgtEl>
                                          <p:spTgt spid="1021"/>
                                        </p:tgtEl>
                                      </p:cBhvr>
                                    </p:animEffect>
                                  </p:childTnLst>
                                </p:cTn>
                              </p:par>
                              <p:par>
                                <p:cTn id="22" presetID="10" presetClass="entr" presetSubtype="0" fill="hold" nodeType="withEffect">
                                  <p:stCondLst>
                                    <p:cond delay="0"/>
                                  </p:stCondLst>
                                  <p:childTnLst>
                                    <p:set>
                                      <p:cBhvr>
                                        <p:cTn id="23" dur="1" fill="hold">
                                          <p:stCondLst>
                                            <p:cond delay="0"/>
                                          </p:stCondLst>
                                        </p:cTn>
                                        <p:tgtEl>
                                          <p:spTgt spid="1022"/>
                                        </p:tgtEl>
                                        <p:attrNameLst>
                                          <p:attrName>style.visibility</p:attrName>
                                        </p:attrNameLst>
                                      </p:cBhvr>
                                      <p:to>
                                        <p:strVal val="visible"/>
                                      </p:to>
                                    </p:set>
                                    <p:animEffect transition="in" filter="fade">
                                      <p:cBhvr>
                                        <p:cTn id="24" dur="2000"/>
                                        <p:tgtEl>
                                          <p:spTgt spid="1022"/>
                                        </p:tgtEl>
                                      </p:cBhvr>
                                    </p:animEffect>
                                  </p:childTnLst>
                                </p:cTn>
                              </p:par>
                              <p:par>
                                <p:cTn id="25" presetID="10" presetClass="entr" presetSubtype="0" fill="hold" nodeType="withEffect">
                                  <p:stCondLst>
                                    <p:cond delay="0"/>
                                  </p:stCondLst>
                                  <p:childTnLst>
                                    <p:set>
                                      <p:cBhvr>
                                        <p:cTn id="26" dur="1" fill="hold">
                                          <p:stCondLst>
                                            <p:cond delay="0"/>
                                          </p:stCondLst>
                                        </p:cTn>
                                        <p:tgtEl>
                                          <p:spTgt spid="1023"/>
                                        </p:tgtEl>
                                        <p:attrNameLst>
                                          <p:attrName>style.visibility</p:attrName>
                                        </p:attrNameLst>
                                      </p:cBhvr>
                                      <p:to>
                                        <p:strVal val="visible"/>
                                      </p:to>
                                    </p:set>
                                    <p:animEffect transition="in" filter="fade">
                                      <p:cBhvr>
                                        <p:cTn id="27" dur="2000"/>
                                        <p:tgtEl>
                                          <p:spTgt spid="1023"/>
                                        </p:tgtEl>
                                      </p:cBhvr>
                                    </p:animEffect>
                                  </p:childTnLst>
                                </p:cTn>
                              </p:par>
                              <p:par>
                                <p:cTn id="28" presetID="10" presetClass="entr" presetSubtype="0" fill="hold" nodeType="withEffect">
                                  <p:stCondLst>
                                    <p:cond delay="0"/>
                                  </p:stCondLst>
                                  <p:childTnLst>
                                    <p:set>
                                      <p:cBhvr>
                                        <p:cTn id="29" dur="1" fill="hold">
                                          <p:stCondLst>
                                            <p:cond delay="0"/>
                                          </p:stCondLst>
                                        </p:cTn>
                                        <p:tgtEl>
                                          <p:spTgt spid="1024"/>
                                        </p:tgtEl>
                                        <p:attrNameLst>
                                          <p:attrName>style.visibility</p:attrName>
                                        </p:attrNameLst>
                                      </p:cBhvr>
                                      <p:to>
                                        <p:strVal val="visible"/>
                                      </p:to>
                                    </p:set>
                                    <p:animEffect transition="in" filter="fade">
                                      <p:cBhvr>
                                        <p:cTn id="30" dur="2000"/>
                                        <p:tgtEl>
                                          <p:spTgt spid="1024"/>
                                        </p:tgtEl>
                                      </p:cBhvr>
                                    </p:animEffect>
                                  </p:childTnLst>
                                </p:cTn>
                              </p:par>
                              <p:par>
                                <p:cTn id="31" presetID="10" presetClass="entr" presetSubtype="0" fill="hold" nodeType="withEffect">
                                  <p:stCondLst>
                                    <p:cond delay="0"/>
                                  </p:stCondLst>
                                  <p:childTnLst>
                                    <p:set>
                                      <p:cBhvr>
                                        <p:cTn id="32" dur="1" fill="hold">
                                          <p:stCondLst>
                                            <p:cond delay="0"/>
                                          </p:stCondLst>
                                        </p:cTn>
                                        <p:tgtEl>
                                          <p:spTgt spid="1025"/>
                                        </p:tgtEl>
                                        <p:attrNameLst>
                                          <p:attrName>style.visibility</p:attrName>
                                        </p:attrNameLst>
                                      </p:cBhvr>
                                      <p:to>
                                        <p:strVal val="visible"/>
                                      </p:to>
                                    </p:set>
                                    <p:animEffect transition="in" filter="fade">
                                      <p:cBhvr>
                                        <p:cTn id="33" dur="2000"/>
                                        <p:tgtEl>
                                          <p:spTgt spid="1025"/>
                                        </p:tgtEl>
                                      </p:cBhvr>
                                    </p:animEffect>
                                  </p:childTnLst>
                                </p:cTn>
                              </p:par>
                              <p:par>
                                <p:cTn id="34" presetID="10"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fade">
                                      <p:cBhvr>
                                        <p:cTn id="36" dur="2000"/>
                                        <p:tgtEl>
                                          <p:spTgt spid="1026"/>
                                        </p:tgtEl>
                                      </p:cBhvr>
                                    </p:animEffect>
                                  </p:childTnLst>
                                </p:cTn>
                              </p:par>
                              <p:par>
                                <p:cTn id="37" presetID="10"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3000"/>
                                        <p:tgtEl>
                                          <p:spTgt spid="1028"/>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1027"/>
                                        </p:tgtEl>
                                        <p:attrNameLst>
                                          <p:attrName>style.visibility</p:attrName>
                                        </p:attrNameLst>
                                      </p:cBhvr>
                                      <p:to>
                                        <p:strVal val="visible"/>
                                      </p:to>
                                    </p:set>
                                    <p:anim calcmode="lin" valueType="num">
                                      <p:cBhvr additive="base">
                                        <p:cTn id="44" dur="500"/>
                                        <p:tgtEl>
                                          <p:spTgt spid="1027"/>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94"/>
                                        </p:tgtEl>
                                        <p:attrNameLst>
                                          <p:attrName>style.visibility</p:attrName>
                                        </p:attrNameLst>
                                      </p:cBhvr>
                                      <p:to>
                                        <p:strVal val="visible"/>
                                      </p:to>
                                    </p:set>
                                    <p:animEffect transition="in" filter="fade">
                                      <p:cBhvr>
                                        <p:cTn id="49" dur="500"/>
                                        <p:tgtEl>
                                          <p:spTgt spid="994"/>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0"/>
                                        <p:tgtEl>
                                          <p:spTgt spid="1029"/>
                                        </p:tgtEl>
                                      </p:cBhvr>
                                    </p:animEffect>
                                  </p:childTnLst>
                                </p:cTn>
                              </p:par>
                              <p:par>
                                <p:cTn id="53" presetID="10" presetClass="entr" presetSubtype="0" fill="hold" nodeType="withEffect">
                                  <p:stCondLst>
                                    <p:cond delay="0"/>
                                  </p:stCondLst>
                                  <p:childTnLst>
                                    <p:set>
                                      <p:cBhvr>
                                        <p:cTn id="54" dur="1" fill="hold">
                                          <p:stCondLst>
                                            <p:cond delay="0"/>
                                          </p:stCondLst>
                                        </p:cTn>
                                        <p:tgtEl>
                                          <p:spTgt spid="1031"/>
                                        </p:tgtEl>
                                        <p:attrNameLst>
                                          <p:attrName>style.visibility</p:attrName>
                                        </p:attrNameLst>
                                      </p:cBhvr>
                                      <p:to>
                                        <p:strVal val="visible"/>
                                      </p:to>
                                    </p:set>
                                    <p:animEffect transition="in" filter="fade">
                                      <p:cBhvr>
                                        <p:cTn id="55" dur="3000"/>
                                        <p:tgtEl>
                                          <p:spTgt spid="1031"/>
                                        </p:tgtEl>
                                      </p:cBhvr>
                                    </p:animEffect>
                                  </p:childTnLst>
                                </p:cTn>
                              </p:par>
                            </p:childTnLst>
                          </p:cTn>
                        </p:par>
                        <p:par>
                          <p:cTn id="56" fill="hold">
                            <p:stCondLst>
                              <p:cond delay="5000"/>
                            </p:stCondLst>
                            <p:childTnLst>
                              <p:par>
                                <p:cTn id="57" presetID="10" presetClass="entr" presetSubtype="0" fill="hold" nodeType="afterEffect">
                                  <p:stCondLst>
                                    <p:cond delay="0"/>
                                  </p:stCondLst>
                                  <p:childTnLst>
                                    <p:set>
                                      <p:cBhvr>
                                        <p:cTn id="58" dur="1" fill="hold">
                                          <p:stCondLst>
                                            <p:cond delay="0"/>
                                          </p:stCondLst>
                                        </p:cTn>
                                        <p:tgtEl>
                                          <p:spTgt spid="1030"/>
                                        </p:tgtEl>
                                        <p:attrNameLst>
                                          <p:attrName>style.visibility</p:attrName>
                                        </p:attrNameLst>
                                      </p:cBhvr>
                                      <p:to>
                                        <p:strVal val="visible"/>
                                      </p:to>
                                    </p:set>
                                    <p:animEffect transition="in" filter="fade">
                                      <p:cBhvr>
                                        <p:cTn id="59" dur="5000"/>
                                        <p:tgtEl>
                                          <p:spTgt spid="1030"/>
                                        </p:tgtEl>
                                      </p:cBhvr>
                                    </p:animEffect>
                                  </p:childTnLst>
                                </p:cTn>
                              </p:par>
                              <p:par>
                                <p:cTn id="60" presetID="10" presetClass="entr" presetSubtype="0" fill="hold" nodeType="withEffect">
                                  <p:stCondLst>
                                    <p:cond delay="0"/>
                                  </p:stCondLst>
                                  <p:childTnLst>
                                    <p:set>
                                      <p:cBhvr>
                                        <p:cTn id="61" dur="1" fill="hold">
                                          <p:stCondLst>
                                            <p:cond delay="0"/>
                                          </p:stCondLst>
                                        </p:cTn>
                                        <p:tgtEl>
                                          <p:spTgt spid="1032"/>
                                        </p:tgtEl>
                                        <p:attrNameLst>
                                          <p:attrName>style.visibility</p:attrName>
                                        </p:attrNameLst>
                                      </p:cBhvr>
                                      <p:to>
                                        <p:strVal val="visible"/>
                                      </p:to>
                                    </p:set>
                                    <p:animEffect transition="in" filter="fade">
                                      <p:cBhvr>
                                        <p:cTn id="62" dur="3000"/>
                                        <p:tgtEl>
                                          <p:spTgt spid="1032"/>
                                        </p:tgtEl>
                                      </p:cBhvr>
                                    </p:animEffect>
                                  </p:childTnLst>
                                </p:cTn>
                              </p:par>
                            </p:childTnLst>
                          </p:cTn>
                        </p:par>
                        <p:par>
                          <p:cTn id="63" fill="hold">
                            <p:stCondLst>
                              <p:cond delay="10000"/>
                            </p:stCondLst>
                            <p:childTnLst>
                              <p:par>
                                <p:cTn id="64" presetID="10" presetClass="entr" presetSubtype="0" fill="hold" nodeType="afterEffect">
                                  <p:stCondLst>
                                    <p:cond delay="0"/>
                                  </p:stCondLst>
                                  <p:childTnLst>
                                    <p:set>
                                      <p:cBhvr>
                                        <p:cTn id="65" dur="1" fill="hold">
                                          <p:stCondLst>
                                            <p:cond delay="0"/>
                                          </p:stCondLst>
                                        </p:cTn>
                                        <p:tgtEl>
                                          <p:spTgt spid="1033"/>
                                        </p:tgtEl>
                                        <p:attrNameLst>
                                          <p:attrName>style.visibility</p:attrName>
                                        </p:attrNameLst>
                                      </p:cBhvr>
                                      <p:to>
                                        <p:strVal val="visible"/>
                                      </p:to>
                                    </p:set>
                                    <p:animEffect transition="in" filter="fade">
                                      <p:cBhvr>
                                        <p:cTn id="66" dur="3000"/>
                                        <p:tgtEl>
                                          <p:spTgt spid="10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2000"/>
                                        <p:tgtEl>
                                          <p:spTgt spid="1032"/>
                                        </p:tgtEl>
                                      </p:cBhvr>
                                    </p:animEffect>
                                    <p:set>
                                      <p:cBhvr>
                                        <p:cTn id="71" dur="1" fill="hold">
                                          <p:stCondLst>
                                            <p:cond delay="2000"/>
                                          </p:stCondLst>
                                        </p:cTn>
                                        <p:tgtEl>
                                          <p:spTgt spid="103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2000"/>
                                        <p:tgtEl>
                                          <p:spTgt spid="1030"/>
                                        </p:tgtEl>
                                      </p:cBhvr>
                                    </p:animEffect>
                                    <p:set>
                                      <p:cBhvr>
                                        <p:cTn id="74" dur="1" fill="hold">
                                          <p:stCondLst>
                                            <p:cond delay="2000"/>
                                          </p:stCondLst>
                                        </p:cTn>
                                        <p:tgtEl>
                                          <p:spTgt spid="1030"/>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000"/>
                                        <p:tgtEl>
                                          <p:spTgt spid="1027"/>
                                        </p:tgtEl>
                                      </p:cBhvr>
                                    </p:animEffect>
                                    <p:set>
                                      <p:cBhvr>
                                        <p:cTn id="77" dur="1" fill="hold">
                                          <p:stCondLst>
                                            <p:cond delay="2000"/>
                                          </p:stCondLst>
                                        </p:cTn>
                                        <p:tgtEl>
                                          <p:spTgt spid="1027"/>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2000"/>
                                        <p:tgtEl>
                                          <p:spTgt spid="1031"/>
                                        </p:tgtEl>
                                      </p:cBhvr>
                                    </p:animEffect>
                                    <p:set>
                                      <p:cBhvr>
                                        <p:cTn id="80" dur="1" fill="hold">
                                          <p:stCondLst>
                                            <p:cond delay="2000"/>
                                          </p:stCondLst>
                                        </p:cTn>
                                        <p:tgtEl>
                                          <p:spTgt spid="103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2000"/>
                                        <p:tgtEl>
                                          <p:spTgt spid="1029"/>
                                        </p:tgtEl>
                                      </p:cBhvr>
                                    </p:animEffect>
                                    <p:set>
                                      <p:cBhvr>
                                        <p:cTn id="83" dur="1" fill="hold">
                                          <p:stCondLst>
                                            <p:cond delay="2000"/>
                                          </p:stCondLst>
                                        </p:cTn>
                                        <p:tgtEl>
                                          <p:spTgt spid="102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2000"/>
                                        <p:tgtEl>
                                          <p:spTgt spid="1019"/>
                                        </p:tgtEl>
                                      </p:cBhvr>
                                    </p:animEffect>
                                    <p:set>
                                      <p:cBhvr>
                                        <p:cTn id="86" dur="1" fill="hold">
                                          <p:stCondLst>
                                            <p:cond delay="2000"/>
                                          </p:stCondLst>
                                        </p:cTn>
                                        <p:tgtEl>
                                          <p:spTgt spid="10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00200"/>
            <a:ext cx="815340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Approach Track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defined as the track that a vessel must make good in order to arrive at the center of her assigned berth.</a:t>
            </a:r>
          </a:p>
        </p:txBody>
      </p:sp>
      <p:sp>
        <p:nvSpPr>
          <p:cNvPr id="7" name="TextBox 6"/>
          <p:cNvSpPr txBox="1"/>
          <p:nvPr/>
        </p:nvSpPr>
        <p:spPr>
          <a:xfrm>
            <a:off x="457200" y="2249269"/>
            <a:ext cx="8153400"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Head Bearing (HB)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a bearing to a visual aid from the approach track. The anchorage point should be chosen by finding a HB that will exactly match the approach course. If you don’t have a HB, move the anchorage point or change the course!</a:t>
            </a:r>
          </a:p>
        </p:txBody>
      </p:sp>
      <p:sp>
        <p:nvSpPr>
          <p:cNvPr id="11" name="Oval 10"/>
          <p:cNvSpPr/>
          <p:nvPr/>
        </p:nvSpPr>
        <p:spPr>
          <a:xfrm rot="5400000">
            <a:off x="7848600" y="3276600"/>
            <a:ext cx="274320" cy="274320"/>
          </a:xfrm>
          <a:prstGeom prst="ellipse">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2" name="Straight Connector 11"/>
          <p:cNvCxnSpPr>
            <a:stCxn id="11" idx="4"/>
          </p:cNvCxnSpPr>
          <p:nvPr/>
        </p:nvCxnSpPr>
        <p:spPr>
          <a:xfrm flipH="1">
            <a:off x="5791200" y="3413760"/>
            <a:ext cx="2057400" cy="1524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0" y="3429000"/>
            <a:ext cx="571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4-Point Star 23"/>
          <p:cNvSpPr/>
          <p:nvPr/>
        </p:nvSpPr>
        <p:spPr>
          <a:xfrm rot="1362271">
            <a:off x="5562600" y="3276600"/>
            <a:ext cx="304800" cy="304800"/>
          </a:xfrm>
          <a:prstGeom prst="star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9" name="TextBox 28"/>
          <p:cNvSpPr txBox="1"/>
          <p:nvPr/>
        </p:nvSpPr>
        <p:spPr>
          <a:xfrm>
            <a:off x="6172200" y="3124200"/>
            <a:ext cx="1524000" cy="2616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HB: “VA” 090T/080M</a:t>
            </a:r>
          </a:p>
        </p:txBody>
      </p:sp>
      <p:sp>
        <p:nvSpPr>
          <p:cNvPr id="15" name="Rectangle 3"/>
          <p:cNvSpPr txBox="1">
            <a:spLocks noChangeArrowheads="1"/>
          </p:cNvSpPr>
          <p:nvPr/>
        </p:nvSpPr>
        <p:spPr bwMode="auto">
          <a:xfrm>
            <a:off x="76200" y="4572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0" indent="0" algn="l" rtl="0" eaLnBrk="0" fontAlgn="base" hangingPunct="0">
              <a:spcBef>
                <a:spcPct val="20000"/>
              </a:spcBef>
              <a:spcAft>
                <a:spcPct val="0"/>
              </a:spcAft>
              <a:buFont typeface="Arial" charset="0"/>
              <a:buNone/>
              <a:defRPr sz="3200" kern="1200">
                <a:solidFill>
                  <a:schemeClr val="accent6"/>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mn-ea"/>
                <a:cs typeface="+mn-cs"/>
              </a:rPr>
              <a:t>Anchorage Plotting</a:t>
            </a:r>
          </a:p>
        </p:txBody>
      </p:sp>
      <p:sp>
        <p:nvSpPr>
          <p:cNvPr id="14" name="TextBox 32"/>
          <p:cNvSpPr txBox="1">
            <a:spLocks noChangeArrowheads="1"/>
          </p:cNvSpPr>
          <p:nvPr/>
        </p:nvSpPr>
        <p:spPr bwMode="auto">
          <a:xfrm>
            <a:off x="1752600" y="4157663"/>
            <a:ext cx="1294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1,000 </a:t>
            </a:r>
            <a:r>
              <a:rPr kumimoji="0" lang="en-US" altLang="en-US" sz="1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yds</a:t>
            </a:r>
            <a:endParaRPr kumimoji="0" lang="en-US" alt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Isosceles Triangle 15"/>
          <p:cNvSpPr/>
          <p:nvPr/>
        </p:nvSpPr>
        <p:spPr>
          <a:xfrm rot="5400000">
            <a:off x="3115051" y="4125913"/>
            <a:ext cx="781050" cy="43497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7" name="TextBox 24"/>
          <p:cNvSpPr txBox="1">
            <a:spLocks noChangeArrowheads="1"/>
          </p:cNvSpPr>
          <p:nvPr/>
        </p:nvSpPr>
        <p:spPr bwMode="auto">
          <a:xfrm>
            <a:off x="1752600" y="3886200"/>
            <a:ext cx="152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090°T / 078°M </a:t>
            </a:r>
          </a:p>
        </p:txBody>
      </p:sp>
      <p:sp>
        <p:nvSpPr>
          <p:cNvPr id="18" name="TextBox 33"/>
          <p:cNvSpPr txBox="1">
            <a:spLocks noChangeArrowheads="1"/>
          </p:cNvSpPr>
          <p:nvPr/>
        </p:nvSpPr>
        <p:spPr bwMode="auto">
          <a:xfrm>
            <a:off x="1752600" y="4419600"/>
            <a:ext cx="152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 </a:t>
            </a:r>
            <a:r>
              <a:rPr kumimoji="0" lang="en-US" altLang="en-US" sz="1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kts</a:t>
            </a:r>
            <a:endParaRPr kumimoji="0" lang="en-US" alt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Rectangle 18"/>
          <p:cNvSpPr/>
          <p:nvPr/>
        </p:nvSpPr>
        <p:spPr>
          <a:xfrm>
            <a:off x="1752600" y="3952875"/>
            <a:ext cx="1524000" cy="781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3" name="Straight Connector 2"/>
          <p:cNvCxnSpPr/>
          <p:nvPr/>
        </p:nvCxnSpPr>
        <p:spPr>
          <a:xfrm>
            <a:off x="1752600" y="4186085"/>
            <a:ext cx="152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757516" y="4456472"/>
            <a:ext cx="152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53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86868" y="3962400"/>
            <a:ext cx="4145281"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let-go-bearing (LGB)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a bearing to a visual aid from the point of intersection of the LGC and approach track.</a:t>
            </a:r>
          </a:p>
        </p:txBody>
      </p:sp>
      <p:sp>
        <p:nvSpPr>
          <p:cNvPr id="10" name="TextBox 9"/>
          <p:cNvSpPr txBox="1"/>
          <p:nvPr/>
        </p:nvSpPr>
        <p:spPr>
          <a:xfrm>
            <a:off x="152400" y="3973082"/>
            <a:ext cx="4145281" cy="2031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Since the location where the navigator is taking bearing from is not the same location that the anchor is let go, the </a:t>
            </a:r>
            <a:r>
              <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letting-go-circle (LGC)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drawn around the planned anchorage. </a:t>
            </a:r>
            <a:r>
              <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LGC</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distance between the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hawsepipe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and the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pelorus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11" name="Oval 10"/>
          <p:cNvSpPr/>
          <p:nvPr/>
        </p:nvSpPr>
        <p:spPr>
          <a:xfrm rot="5400000">
            <a:off x="7848600" y="2517648"/>
            <a:ext cx="274320" cy="274320"/>
          </a:xfrm>
          <a:prstGeom prst="ellipse">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2" name="Straight Connector 11"/>
          <p:cNvCxnSpPr>
            <a:stCxn id="11" idx="4"/>
          </p:cNvCxnSpPr>
          <p:nvPr/>
        </p:nvCxnSpPr>
        <p:spPr>
          <a:xfrm flipH="1">
            <a:off x="5791200" y="2654808"/>
            <a:ext cx="2057400" cy="1524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0" y="2670048"/>
            <a:ext cx="571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4-Point Star 13"/>
          <p:cNvSpPr/>
          <p:nvPr/>
        </p:nvSpPr>
        <p:spPr>
          <a:xfrm rot="1362271">
            <a:off x="5562600" y="2517648"/>
            <a:ext cx="304800" cy="304800"/>
          </a:xfrm>
          <a:prstGeom prst="star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5" name="Oval 14"/>
          <p:cNvSpPr/>
          <p:nvPr/>
        </p:nvSpPr>
        <p:spPr>
          <a:xfrm rot="5400000">
            <a:off x="4722876" y="1677924"/>
            <a:ext cx="1984248" cy="198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7" name="Left Brace 16"/>
          <p:cNvSpPr/>
          <p:nvPr/>
        </p:nvSpPr>
        <p:spPr>
          <a:xfrm rot="5400000">
            <a:off x="2667000" y="1831848"/>
            <a:ext cx="228600" cy="9906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TextBox 17"/>
          <p:cNvSpPr txBox="1"/>
          <p:nvPr/>
        </p:nvSpPr>
        <p:spPr>
          <a:xfrm>
            <a:off x="1676400" y="1831848"/>
            <a:ext cx="228600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Hawsepipe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to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Peloris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TextBox 18"/>
          <p:cNvSpPr txBox="1"/>
          <p:nvPr/>
        </p:nvSpPr>
        <p:spPr>
          <a:xfrm>
            <a:off x="6324600" y="3519916"/>
            <a:ext cx="609599"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LGC</a:t>
            </a:r>
          </a:p>
        </p:txBody>
      </p:sp>
      <p:grpSp>
        <p:nvGrpSpPr>
          <p:cNvPr id="23" name="Group 22"/>
          <p:cNvGrpSpPr/>
          <p:nvPr/>
        </p:nvGrpSpPr>
        <p:grpSpPr>
          <a:xfrm rot="5400000">
            <a:off x="1600200" y="1069848"/>
            <a:ext cx="304800" cy="3200400"/>
            <a:chOff x="3810000" y="2819400"/>
            <a:chExt cx="381000" cy="3733800"/>
          </a:xfrm>
        </p:grpSpPr>
        <p:sp>
          <p:nvSpPr>
            <p:cNvPr id="20" name="Flowchart: Delay 19"/>
            <p:cNvSpPr/>
            <p:nvPr/>
          </p:nvSpPr>
          <p:spPr>
            <a:xfrm rot="16200000">
              <a:off x="2133600" y="4495800"/>
              <a:ext cx="3733800" cy="381000"/>
            </a:xfrm>
            <a:prstGeom prst="flowChartDelay">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1" name="Rectangle 20"/>
            <p:cNvSpPr/>
            <p:nvPr/>
          </p:nvSpPr>
          <p:spPr>
            <a:xfrm>
              <a:off x="3810000" y="3962400"/>
              <a:ext cx="381000" cy="533400"/>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2" name="Oval 21"/>
            <p:cNvSpPr/>
            <p:nvPr/>
          </p:nvSpPr>
          <p:spPr>
            <a:xfrm>
              <a:off x="3962400" y="3962400"/>
              <a:ext cx="76200" cy="76200"/>
            </a:xfrm>
            <a:prstGeom prst="ellips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pSp>
      <p:sp>
        <p:nvSpPr>
          <p:cNvPr id="24" name="Oval 23"/>
          <p:cNvSpPr/>
          <p:nvPr/>
        </p:nvSpPr>
        <p:spPr>
          <a:xfrm rot="5400000">
            <a:off x="4572000" y="5641848"/>
            <a:ext cx="274320" cy="274320"/>
          </a:xfrm>
          <a:prstGeom prst="ellipse">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25" name="Straight Connector 24"/>
          <p:cNvCxnSpPr/>
          <p:nvPr/>
        </p:nvCxnSpPr>
        <p:spPr>
          <a:xfrm>
            <a:off x="4724400" y="2517648"/>
            <a:ext cx="0" cy="327660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5400000">
            <a:off x="4100900" y="4572816"/>
            <a:ext cx="15240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LGB: “VB” 185T/095R</a:t>
            </a:r>
          </a:p>
        </p:txBody>
      </p:sp>
      <p:sp>
        <p:nvSpPr>
          <p:cNvPr id="30" name="TextBox 29"/>
          <p:cNvSpPr txBox="1"/>
          <p:nvPr/>
        </p:nvSpPr>
        <p:spPr>
          <a:xfrm>
            <a:off x="3810000" y="3014317"/>
            <a:ext cx="106680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“Let Go Anchor”</a:t>
            </a:r>
          </a:p>
        </p:txBody>
      </p:sp>
      <p:sp>
        <p:nvSpPr>
          <p:cNvPr id="27" name="Rectangle 3"/>
          <p:cNvSpPr txBox="1">
            <a:spLocks noChangeArrowheads="1"/>
          </p:cNvSpPr>
          <p:nvPr/>
        </p:nvSpPr>
        <p:spPr bwMode="auto">
          <a:xfrm>
            <a:off x="76200" y="4572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0" indent="0" algn="l" rtl="0" eaLnBrk="0" fontAlgn="base" hangingPunct="0">
              <a:spcBef>
                <a:spcPct val="20000"/>
              </a:spcBef>
              <a:spcAft>
                <a:spcPct val="0"/>
              </a:spcAft>
              <a:buFont typeface="Arial" charset="0"/>
              <a:buNone/>
              <a:defRPr sz="3200" kern="1200">
                <a:solidFill>
                  <a:schemeClr val="accent6"/>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ea typeface="+mn-ea"/>
                <a:cs typeface="+mn-cs"/>
              </a:rPr>
              <a:t>Anchorage Plotting</a:t>
            </a:r>
          </a:p>
        </p:txBody>
      </p:sp>
    </p:spTree>
    <p:extLst>
      <p:ext uri="{BB962C8B-B14F-4D97-AF65-F5344CB8AC3E}">
        <p14:creationId xmlns:p14="http://schemas.microsoft.com/office/powerpoint/2010/main" val="320872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1" nodeType="clickEffect">
                                  <p:stCondLst>
                                    <p:cond delay="0"/>
                                  </p:stCondLst>
                                  <p:childTnLst>
                                    <p:animMotion origin="layout" path="M 3.33333E-6 -1.85185E-6 L 0.27083 0.03889 " pathEditMode="relative" rAng="0" ptsTypes="AA">
                                      <p:cBhvr>
                                        <p:cTn id="20" dur="2000" fill="hold"/>
                                        <p:tgtEl>
                                          <p:spTgt spid="17"/>
                                        </p:tgtEl>
                                        <p:attrNameLst>
                                          <p:attrName>ppt_x</p:attrName>
                                          <p:attrName>ppt_y</p:attrName>
                                        </p:attrNameLst>
                                      </p:cBhvr>
                                      <p:rCtr x="13542" y="1944"/>
                                    </p:animMotion>
                                  </p:childTnLst>
                                </p:cTn>
                              </p:par>
                            </p:childTnLst>
                          </p:cTn>
                        </p:par>
                        <p:par>
                          <p:cTn id="21" fill="hold">
                            <p:stCondLst>
                              <p:cond delay="2000"/>
                            </p:stCondLst>
                            <p:childTnLst>
                              <p:par>
                                <p:cTn id="22" presetID="21" presetClass="entr" presetSubtype="4"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heel(4)">
                                      <p:cBhvr>
                                        <p:cTn id="24" dur="2000"/>
                                        <p:tgtEl>
                                          <p:spTgt spid="1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2000"/>
                                        <p:tgtEl>
                                          <p:spTgt spid="25"/>
                                        </p:tgtEl>
                                      </p:cBhvr>
                                    </p:animEffect>
                                  </p:childTnLst>
                                </p:cTn>
                              </p:par>
                              <p:par>
                                <p:cTn id="33" presetID="9" presetClass="exit" presetSubtype="0" fill="hold" grpId="2" nodeType="withEffect">
                                  <p:stCondLst>
                                    <p:cond delay="0"/>
                                  </p:stCondLst>
                                  <p:childTnLst>
                                    <p:animEffect transition="out" filter="dissolv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9"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dissolv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nodeType="clickEffect">
                                  <p:stCondLst>
                                    <p:cond delay="0"/>
                                  </p:stCondLst>
                                  <p:childTnLst>
                                    <p:animMotion origin="layout" path="M 3.33333E-6 -1.85185E-6 L 0.25833 -1.85185E-6 " pathEditMode="relative" rAng="0" ptsTypes="AA">
                                      <p:cBhvr>
                                        <p:cTn id="42" dur="5000" fill="hold"/>
                                        <p:tgtEl>
                                          <p:spTgt spid="23"/>
                                        </p:tgtEl>
                                        <p:attrNameLst>
                                          <p:attrName>ppt_x</p:attrName>
                                          <p:attrName>ppt_y</p:attrName>
                                        </p:attrNameLst>
                                      </p:cBhvr>
                                      <p:rCtr x="12917" y="0"/>
                                    </p:animMotion>
                                  </p:childTnLst>
                                </p:cTn>
                              </p:par>
                            </p:childTnLst>
                          </p:cTn>
                        </p:par>
                        <p:par>
                          <p:cTn id="43" fill="hold">
                            <p:stCondLst>
                              <p:cond delay="5000"/>
                            </p:stCondLst>
                            <p:childTnLst>
                              <p:par>
                                <p:cTn id="44" presetID="1"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7" grpId="1" animBg="1"/>
      <p:bldP spid="17" grpId="2" animBg="1"/>
      <p:bldP spid="18" grpId="0"/>
      <p:bldP spid="19" grpId="0"/>
      <p:bldP spid="29"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p:cNvSpPr/>
          <p:nvPr/>
        </p:nvSpPr>
        <p:spPr>
          <a:xfrm rot="5400000">
            <a:off x="762000" y="-1295400"/>
            <a:ext cx="9677400" cy="9829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3" name="Oval 22"/>
          <p:cNvSpPr/>
          <p:nvPr/>
        </p:nvSpPr>
        <p:spPr>
          <a:xfrm rot="5400000">
            <a:off x="3009900" y="723900"/>
            <a:ext cx="5410200" cy="563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3" name="Straight Connector 12"/>
          <p:cNvCxnSpPr/>
          <p:nvPr/>
        </p:nvCxnSpPr>
        <p:spPr>
          <a:xfrm flipH="1">
            <a:off x="0" y="3429000"/>
            <a:ext cx="5715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886200" y="3429000"/>
            <a:ext cx="1828800"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p:cNvSpPr txBox="1">
            <a:spLocks/>
          </p:cNvSpPr>
          <p:nvPr/>
        </p:nvSpPr>
        <p:spPr>
          <a:xfrm>
            <a:off x="457200" y="1625219"/>
            <a:ext cx="8153400" cy="1477328"/>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Drag Circle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plotted from the actual anchorage position as the center and the radius is equal to the sum of the distance of the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hawespipe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to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pelorus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and the amount of anchor chain let out rounded to the next whole shot. All fixes following anchorage should fall within this circle or the anchor is dragging.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HAWSEPIPE TO PELORUS + LENGTH OF CHAIN = DRAG CIRCLE</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TextBox 8"/>
          <p:cNvSpPr txBox="1"/>
          <p:nvPr/>
        </p:nvSpPr>
        <p:spPr>
          <a:xfrm>
            <a:off x="304800" y="5105400"/>
            <a:ext cx="8153400" cy="2031325"/>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Swing Circle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plotted from the actual anchorage position as the center and the radius is equal to the sum of the distance of the length of ship and the amount of anchor chain let out. Its purpose is to ensure the ship will be in safe water while anchored.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LENGTH OF CHAIN + LENGTH OF SHIP = SWING CIRCLE</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val 10"/>
          <p:cNvSpPr/>
          <p:nvPr/>
        </p:nvSpPr>
        <p:spPr>
          <a:xfrm rot="5400000">
            <a:off x="7848600" y="3276600"/>
            <a:ext cx="274320" cy="274320"/>
          </a:xfrm>
          <a:prstGeom prst="ellipse">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2" name="Straight Connector 11"/>
          <p:cNvCxnSpPr>
            <a:stCxn id="11" idx="4"/>
          </p:cNvCxnSpPr>
          <p:nvPr/>
        </p:nvCxnSpPr>
        <p:spPr>
          <a:xfrm flipH="1">
            <a:off x="5791200" y="3413760"/>
            <a:ext cx="2057400" cy="1524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4-Point Star 13"/>
          <p:cNvSpPr/>
          <p:nvPr/>
        </p:nvSpPr>
        <p:spPr>
          <a:xfrm rot="1362271">
            <a:off x="5562600" y="3276600"/>
            <a:ext cx="304800" cy="304800"/>
          </a:xfrm>
          <a:prstGeom prst="star4">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pSp>
        <p:nvGrpSpPr>
          <p:cNvPr id="15" name="Group 14"/>
          <p:cNvGrpSpPr/>
          <p:nvPr/>
        </p:nvGrpSpPr>
        <p:grpSpPr>
          <a:xfrm rot="5400000">
            <a:off x="3962400" y="1828800"/>
            <a:ext cx="304800" cy="3200400"/>
            <a:chOff x="3810000" y="2819400"/>
            <a:chExt cx="381000" cy="3733800"/>
          </a:xfrm>
        </p:grpSpPr>
        <p:sp>
          <p:nvSpPr>
            <p:cNvPr id="16" name="Flowchart: Delay 15"/>
            <p:cNvSpPr/>
            <p:nvPr/>
          </p:nvSpPr>
          <p:spPr>
            <a:xfrm rot="16200000">
              <a:off x="2133600" y="4495800"/>
              <a:ext cx="3733800" cy="381000"/>
            </a:xfrm>
            <a:prstGeom prst="flowChartDelay">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7" name="Rectangle 16"/>
            <p:cNvSpPr/>
            <p:nvPr/>
          </p:nvSpPr>
          <p:spPr>
            <a:xfrm>
              <a:off x="3810000" y="3962400"/>
              <a:ext cx="381000" cy="533400"/>
            </a:xfrm>
            <a:prstGeom prst="rect">
              <a:avLst/>
            </a:prstGeom>
            <a:solidFill>
              <a:schemeClr val="bg1">
                <a:lumMod val="6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8" name="Oval 17"/>
            <p:cNvSpPr/>
            <p:nvPr/>
          </p:nvSpPr>
          <p:spPr>
            <a:xfrm>
              <a:off x="3962400" y="3962400"/>
              <a:ext cx="76200" cy="76200"/>
            </a:xfrm>
            <a:prstGeom prst="ellips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pSp>
      <p:pic>
        <p:nvPicPr>
          <p:cNvPr id="2" name="Picture 1"/>
          <p:cNvPicPr>
            <a:picLocks noChangeAspect="1"/>
          </p:cNvPicPr>
          <p:nvPr/>
        </p:nvPicPr>
        <p:blipFill rotWithShape="1">
          <a:blip r:embed="rId2"/>
          <a:srcRect l="15417" t="19502" r="28749" b="62963"/>
          <a:stretch/>
        </p:blipFill>
        <p:spPr>
          <a:xfrm>
            <a:off x="-27699" y="1"/>
            <a:ext cx="9171699" cy="1620242"/>
          </a:xfrm>
          <a:prstGeom prst="rect">
            <a:avLst/>
          </a:prstGeom>
        </p:spPr>
      </p:pic>
      <p:sp>
        <p:nvSpPr>
          <p:cNvPr id="20" name="Rectangle 3"/>
          <p:cNvSpPr txBox="1">
            <a:spLocks noChangeArrowheads="1"/>
          </p:cNvSpPr>
          <p:nvPr/>
        </p:nvSpPr>
        <p:spPr bwMode="auto">
          <a:xfrm>
            <a:off x="10401" y="44412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0" indent="0" algn="l" rtl="0" eaLnBrk="0" fontAlgn="base" hangingPunct="0">
              <a:spcBef>
                <a:spcPct val="20000"/>
              </a:spcBef>
              <a:spcAft>
                <a:spcPct val="0"/>
              </a:spcAft>
              <a:buFont typeface="Arial" charset="0"/>
              <a:buNone/>
              <a:defRPr sz="3200" kern="1200">
                <a:solidFill>
                  <a:schemeClr val="accent6"/>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US" sz="28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ea typeface="+mn-ea"/>
                <a:cs typeface="+mn-cs"/>
              </a:rPr>
              <a:t>Anchorage Plotting</a:t>
            </a:r>
          </a:p>
        </p:txBody>
      </p:sp>
    </p:spTree>
    <p:extLst>
      <p:ext uri="{BB962C8B-B14F-4D97-AF65-F5344CB8AC3E}">
        <p14:creationId xmlns:p14="http://schemas.microsoft.com/office/powerpoint/2010/main" val="415094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 0 " pathEditMode="relative" rAng="0" ptsTypes="AA">
                                      <p:cBhvr>
                                        <p:cTn id="6" dur="3000" fill="hold"/>
                                        <p:tgtEl>
                                          <p:spTgt spid="15"/>
                                        </p:tgtEl>
                                        <p:attrNameLst>
                                          <p:attrName>ppt_x</p:attrName>
                                          <p:attrName>ppt_y</p:attrName>
                                        </p:attrNameLst>
                                      </p:cBhvr>
                                      <p:rCtr x="-100" y="0"/>
                                    </p:animMotion>
                                  </p:childTnLst>
                                </p:cTn>
                              </p:par>
                            </p:childTnLst>
                          </p:cTn>
                        </p:par>
                        <p:par>
                          <p:cTn id="7" fill="hold">
                            <p:stCondLst>
                              <p:cond delay="3000"/>
                            </p:stCondLst>
                            <p:childTnLst>
                              <p:par>
                                <p:cTn id="8" presetID="21" presetClass="entr" presetSubtype="4" fill="hold" grpId="0" nodeType="after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heel(4)">
                                      <p:cBhvr>
                                        <p:cTn id="10" dur="2000"/>
                                        <p:tgtEl>
                                          <p:spTgt spid="23"/>
                                        </p:tgtEl>
                                      </p:cBhvr>
                                    </p:animEffect>
                                  </p:childTnLst>
                                </p:cTn>
                              </p:par>
                            </p:childTnLst>
                          </p:cTn>
                        </p:par>
                        <p:par>
                          <p:cTn id="11" fill="hold">
                            <p:stCondLst>
                              <p:cond delay="5000"/>
                            </p:stCondLst>
                            <p:childTnLst>
                              <p:par>
                                <p:cTn id="12" presetID="21" presetClass="entr" presetSubtype="4"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heel(4)">
                                      <p:cBhvr>
                                        <p:cTn id="14" dur="20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20833 0 L -0.19167 0.13333 " pathEditMode="relative" rAng="0" ptsTypes="AA">
                                      <p:cBhvr>
                                        <p:cTn id="18" dur="5000" fill="hold"/>
                                        <p:tgtEl>
                                          <p:spTgt spid="15"/>
                                        </p:tgtEl>
                                        <p:attrNameLst>
                                          <p:attrName>ppt_x</p:attrName>
                                          <p:attrName>ppt_y</p:attrName>
                                        </p:attrNameLst>
                                      </p:cBhvr>
                                      <p:rCtr x="8" y="67"/>
                                    </p:animMotion>
                                  </p:childTnLst>
                                </p:cTn>
                              </p:par>
                              <p:par>
                                <p:cTn id="19" presetID="8" presetClass="emph" presetSubtype="0" accel="50000" decel="50000" fill="hold" nodeType="withEffect">
                                  <p:stCondLst>
                                    <p:cond delay="0"/>
                                  </p:stCondLst>
                                  <p:childTnLst>
                                    <p:animRot by="-900000">
                                      <p:cBhvr>
                                        <p:cTn id="20" dur="5000" fill="hold"/>
                                        <p:tgtEl>
                                          <p:spTgt spid="15"/>
                                        </p:tgtEl>
                                        <p:attrNameLst>
                                          <p:attrName>r</p:attrName>
                                        </p:attrNameLst>
                                      </p:cBhvr>
                                    </p:animRot>
                                  </p:childTnLst>
                                </p:cTn>
                              </p:par>
                              <p:par>
                                <p:cTn id="21" presetID="0" presetClass="path" presetSubtype="0" accel="50000" decel="50000" fill="hold" nodeType="withEffect">
                                  <p:stCondLst>
                                    <p:cond delay="0"/>
                                  </p:stCondLst>
                                  <p:childTnLst>
                                    <p:animMotion origin="layout" path="M -0.00833 0 L 0 0.04444 " pathEditMode="relative" rAng="0" ptsTypes="AA">
                                      <p:cBhvr>
                                        <p:cTn id="22" dur="5000" fill="hold"/>
                                        <p:tgtEl>
                                          <p:spTgt spid="22"/>
                                        </p:tgtEl>
                                        <p:attrNameLst>
                                          <p:attrName>ppt_x</p:attrName>
                                          <p:attrName>ppt_y</p:attrName>
                                        </p:attrNameLst>
                                      </p:cBhvr>
                                      <p:rCtr x="4" y="22"/>
                                    </p:animMotion>
                                  </p:childTnLst>
                                </p:cTn>
                              </p:par>
                              <p:par>
                                <p:cTn id="23" presetID="8" presetClass="emph" presetSubtype="0" accel="50000" decel="50000" fill="hold" nodeType="withEffect">
                                  <p:stCondLst>
                                    <p:cond delay="0"/>
                                  </p:stCondLst>
                                  <p:childTnLst>
                                    <p:animRot by="-900000">
                                      <p:cBhvr>
                                        <p:cTn id="24" dur="5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69402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2" name="TextBox 121"/>
          <p:cNvSpPr txBox="1"/>
          <p:nvPr/>
        </p:nvSpPr>
        <p:spPr>
          <a:xfrm>
            <a:off x="5257800" y="1905000"/>
            <a:ext cx="3429000" cy="206210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80	85	S	75			                      S                     72	                                 65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55                                        46	M	44</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                            40		41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33	39                         M                       40	M</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                  38	                               40</a:t>
            </a:r>
          </a:p>
        </p:txBody>
      </p:sp>
      <p:sp>
        <p:nvSpPr>
          <p:cNvPr id="65" name="Oval 64"/>
          <p:cNvSpPr/>
          <p:nvPr/>
        </p:nvSpPr>
        <p:spPr>
          <a:xfrm>
            <a:off x="6934200" y="2819400"/>
            <a:ext cx="640080" cy="64008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Freeform 2" descr="75%"/>
          <p:cNvSpPr>
            <a:spLocks/>
          </p:cNvSpPr>
          <p:nvPr/>
        </p:nvSpPr>
        <p:spPr bwMode="auto">
          <a:xfrm>
            <a:off x="1830" y="3989980"/>
            <a:ext cx="9215308" cy="2762694"/>
          </a:xfrm>
          <a:custGeom>
            <a:avLst/>
            <a:gdLst>
              <a:gd name="T0" fmla="*/ 2147483647 w 5760"/>
              <a:gd name="T1" fmla="*/ 2147483647 h 1060"/>
              <a:gd name="T2" fmla="*/ 2147483647 w 5760"/>
              <a:gd name="T3" fmla="*/ 2147483647 h 1060"/>
              <a:gd name="T4" fmla="*/ 2147483647 w 5760"/>
              <a:gd name="T5" fmla="*/ 2147483647 h 1060"/>
              <a:gd name="T6" fmla="*/ 2147483647 w 5760"/>
              <a:gd name="T7" fmla="*/ 2147483647 h 1060"/>
              <a:gd name="T8" fmla="*/ 2147483647 w 5760"/>
              <a:gd name="T9" fmla="*/ 2147483647 h 1060"/>
              <a:gd name="T10" fmla="*/ 2147483647 w 5760"/>
              <a:gd name="T11" fmla="*/ 2147483647 h 1060"/>
              <a:gd name="T12" fmla="*/ 2147483647 w 5760"/>
              <a:gd name="T13" fmla="*/ 2147483647 h 1060"/>
              <a:gd name="T14" fmla="*/ 2147483647 w 5760"/>
              <a:gd name="T15" fmla="*/ 2147483647 h 1060"/>
              <a:gd name="T16" fmla="*/ 2147483647 w 5760"/>
              <a:gd name="T17" fmla="*/ 2147483647 h 1060"/>
              <a:gd name="T18" fmla="*/ 2147483647 w 5760"/>
              <a:gd name="T19" fmla="*/ 2147483647 h 1060"/>
              <a:gd name="T20" fmla="*/ 2147483647 w 5760"/>
              <a:gd name="T21" fmla="*/ 2147483647 h 1060"/>
              <a:gd name="T22" fmla="*/ 2147483647 w 5760"/>
              <a:gd name="T23" fmla="*/ 2147483647 h 1060"/>
              <a:gd name="T24" fmla="*/ 2147483647 w 5760"/>
              <a:gd name="T25" fmla="*/ 2147483647 h 1060"/>
              <a:gd name="T26" fmla="*/ 2147483647 w 5760"/>
              <a:gd name="T27" fmla="*/ 2147483647 h 1060"/>
              <a:gd name="T28" fmla="*/ 2147483647 w 5760"/>
              <a:gd name="T29" fmla="*/ 2147483647 h 1060"/>
              <a:gd name="T30" fmla="*/ 2147483647 w 5760"/>
              <a:gd name="T31" fmla="*/ 0 h 1060"/>
              <a:gd name="T32" fmla="*/ 2147483647 w 5760"/>
              <a:gd name="T33" fmla="*/ 0 h 1060"/>
              <a:gd name="T34" fmla="*/ 2147483647 w 5760"/>
              <a:gd name="T35" fmla="*/ 0 h 1060"/>
              <a:gd name="T36" fmla="*/ 2147483647 w 5760"/>
              <a:gd name="T37" fmla="*/ 0 h 1060"/>
              <a:gd name="T38" fmla="*/ 2147483647 w 5760"/>
              <a:gd name="T39" fmla="*/ 2147483647 h 1060"/>
              <a:gd name="T40" fmla="*/ 2147483647 w 5760"/>
              <a:gd name="T41" fmla="*/ 2147483647 h 1060"/>
              <a:gd name="T42" fmla="*/ 2147483647 w 5760"/>
              <a:gd name="T43" fmla="*/ 2147483647 h 1060"/>
              <a:gd name="T44" fmla="*/ 2147483647 w 5760"/>
              <a:gd name="T45" fmla="*/ 2147483647 h 1060"/>
              <a:gd name="T46" fmla="*/ 2147483647 w 5760"/>
              <a:gd name="T47" fmla="*/ 2147483647 h 1060"/>
              <a:gd name="T48" fmla="*/ 2147483647 w 5760"/>
              <a:gd name="T49" fmla="*/ 2147483647 h 1060"/>
              <a:gd name="T50" fmla="*/ 2147483647 w 5760"/>
              <a:gd name="T51" fmla="*/ 2147483647 h 1060"/>
              <a:gd name="T52" fmla="*/ 2147483647 w 5760"/>
              <a:gd name="T53" fmla="*/ 2147483647 h 1060"/>
              <a:gd name="T54" fmla="*/ 2147483647 w 5760"/>
              <a:gd name="T55" fmla="*/ 2147483647 h 1060"/>
              <a:gd name="T56" fmla="*/ 2147483647 w 5760"/>
              <a:gd name="T57" fmla="*/ 2147483647 h 1060"/>
              <a:gd name="T58" fmla="*/ 2147483647 w 5760"/>
              <a:gd name="T59" fmla="*/ 2147483647 h 1060"/>
              <a:gd name="T60" fmla="*/ 2147483647 w 5760"/>
              <a:gd name="T61" fmla="*/ 2147483647 h 1060"/>
              <a:gd name="T62" fmla="*/ 2147483647 w 5760"/>
              <a:gd name="T63" fmla="*/ 2147483647 h 1060"/>
              <a:gd name="T64" fmla="*/ 2147483647 w 5760"/>
              <a:gd name="T65" fmla="*/ 2147483647 h 1060"/>
              <a:gd name="T66" fmla="*/ 2147483647 w 5760"/>
              <a:gd name="T67" fmla="*/ 2147483647 h 1060"/>
              <a:gd name="T68" fmla="*/ 2147483647 w 5760"/>
              <a:gd name="T69" fmla="*/ 2147483647 h 1060"/>
              <a:gd name="T70" fmla="*/ 2147483647 w 5760"/>
              <a:gd name="T71" fmla="*/ 2147483647 h 1060"/>
              <a:gd name="T72" fmla="*/ 2147483647 w 5760"/>
              <a:gd name="T73" fmla="*/ 2147483647 h 1060"/>
              <a:gd name="T74" fmla="*/ 2147483647 w 5760"/>
              <a:gd name="T75" fmla="*/ 2147483647 h 1060"/>
              <a:gd name="T76" fmla="*/ 2147483647 w 5760"/>
              <a:gd name="T77" fmla="*/ 2147483647 h 1060"/>
              <a:gd name="T78" fmla="*/ 2147483647 w 5760"/>
              <a:gd name="T79" fmla="*/ 2147483647 h 1060"/>
              <a:gd name="T80" fmla="*/ 2147483647 w 5760"/>
              <a:gd name="T81" fmla="*/ 2147483647 h 1060"/>
              <a:gd name="T82" fmla="*/ 2147483647 w 5760"/>
              <a:gd name="T83" fmla="*/ 2147483647 h 1060"/>
              <a:gd name="T84" fmla="*/ 2147483647 w 5760"/>
              <a:gd name="T85" fmla="*/ 2147483647 h 10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60"/>
              <a:gd name="T130" fmla="*/ 0 h 1060"/>
              <a:gd name="T131" fmla="*/ 5760 w 5760"/>
              <a:gd name="T132" fmla="*/ 1060 h 1060"/>
              <a:gd name="connsiteX0" fmla="*/ 0 w 9998"/>
              <a:gd name="connsiteY0" fmla="*/ 1811 h 10859"/>
              <a:gd name="connsiteX1" fmla="*/ 69 w 9998"/>
              <a:gd name="connsiteY1" fmla="*/ 1717 h 10859"/>
              <a:gd name="connsiteX2" fmla="*/ 347 w 9998"/>
              <a:gd name="connsiteY2" fmla="*/ 1623 h 10859"/>
              <a:gd name="connsiteX3" fmla="*/ 625 w 9998"/>
              <a:gd name="connsiteY3" fmla="*/ 1434 h 10859"/>
              <a:gd name="connsiteX4" fmla="*/ 764 w 9998"/>
              <a:gd name="connsiteY4" fmla="*/ 1340 h 10859"/>
              <a:gd name="connsiteX5" fmla="*/ 1083 w 9998"/>
              <a:gd name="connsiteY5" fmla="*/ 0 h 10859"/>
              <a:gd name="connsiteX6" fmla="*/ 1042 w 9998"/>
              <a:gd name="connsiteY6" fmla="*/ 1245 h 10859"/>
              <a:gd name="connsiteX7" fmla="*/ 1181 w 9998"/>
              <a:gd name="connsiteY7" fmla="*/ 1245 h 10859"/>
              <a:gd name="connsiteX8" fmla="*/ 1285 w 9998"/>
              <a:gd name="connsiteY8" fmla="*/ 1245 h 10859"/>
              <a:gd name="connsiteX9" fmla="*/ 1389 w 9998"/>
              <a:gd name="connsiteY9" fmla="*/ 1245 h 10859"/>
              <a:gd name="connsiteX10" fmla="*/ 1493 w 9998"/>
              <a:gd name="connsiteY10" fmla="*/ 1245 h 10859"/>
              <a:gd name="connsiteX11" fmla="*/ 1597 w 9998"/>
              <a:gd name="connsiteY11" fmla="*/ 1245 h 10859"/>
              <a:gd name="connsiteX12" fmla="*/ 1736 w 9998"/>
              <a:gd name="connsiteY12" fmla="*/ 1245 h 10859"/>
              <a:gd name="connsiteX13" fmla="*/ 1944 w 9998"/>
              <a:gd name="connsiteY13" fmla="*/ 1245 h 10859"/>
              <a:gd name="connsiteX14" fmla="*/ 2083 w 9998"/>
              <a:gd name="connsiteY14" fmla="*/ 1245 h 10859"/>
              <a:gd name="connsiteX15" fmla="*/ 2222 w 9998"/>
              <a:gd name="connsiteY15" fmla="*/ 1245 h 10859"/>
              <a:gd name="connsiteX16" fmla="*/ 2361 w 9998"/>
              <a:gd name="connsiteY16" fmla="*/ 1245 h 10859"/>
              <a:gd name="connsiteX17" fmla="*/ 2465 w 9998"/>
              <a:gd name="connsiteY17" fmla="*/ 1245 h 10859"/>
              <a:gd name="connsiteX18" fmla="*/ 2569 w 9998"/>
              <a:gd name="connsiteY18" fmla="*/ 1245 h 10859"/>
              <a:gd name="connsiteX19" fmla="*/ 2743 w 9998"/>
              <a:gd name="connsiteY19" fmla="*/ 1245 h 10859"/>
              <a:gd name="connsiteX20" fmla="*/ 2847 w 9998"/>
              <a:gd name="connsiteY20" fmla="*/ 1245 h 10859"/>
              <a:gd name="connsiteX21" fmla="*/ 2951 w 9998"/>
              <a:gd name="connsiteY21" fmla="*/ 1245 h 10859"/>
              <a:gd name="connsiteX22" fmla="*/ 3125 w 9998"/>
              <a:gd name="connsiteY22" fmla="*/ 1245 h 10859"/>
              <a:gd name="connsiteX23" fmla="*/ 3229 w 9998"/>
              <a:gd name="connsiteY23" fmla="*/ 1245 h 10859"/>
              <a:gd name="connsiteX24" fmla="*/ 3333 w 9998"/>
              <a:gd name="connsiteY24" fmla="*/ 1245 h 10859"/>
              <a:gd name="connsiteX25" fmla="*/ 3507 w 9998"/>
              <a:gd name="connsiteY25" fmla="*/ 1245 h 10859"/>
              <a:gd name="connsiteX26" fmla="*/ 3646 w 9998"/>
              <a:gd name="connsiteY26" fmla="*/ 1151 h 10859"/>
              <a:gd name="connsiteX27" fmla="*/ 3785 w 9998"/>
              <a:gd name="connsiteY27" fmla="*/ 1057 h 10859"/>
              <a:gd name="connsiteX28" fmla="*/ 3924 w 9998"/>
              <a:gd name="connsiteY28" fmla="*/ 962 h 10859"/>
              <a:gd name="connsiteX29" fmla="*/ 4028 w 9998"/>
              <a:gd name="connsiteY29" fmla="*/ 962 h 10859"/>
              <a:gd name="connsiteX30" fmla="*/ 4097 w 9998"/>
              <a:gd name="connsiteY30" fmla="*/ 962 h 10859"/>
              <a:gd name="connsiteX31" fmla="*/ 4236 w 9998"/>
              <a:gd name="connsiteY31" fmla="*/ 868 h 10859"/>
              <a:gd name="connsiteX32" fmla="*/ 4340 w 9998"/>
              <a:gd name="connsiteY32" fmla="*/ 868 h 10859"/>
              <a:gd name="connsiteX33" fmla="*/ 4444 w 9998"/>
              <a:gd name="connsiteY33" fmla="*/ 868 h 10859"/>
              <a:gd name="connsiteX34" fmla="*/ 4549 w 9998"/>
              <a:gd name="connsiteY34" fmla="*/ 868 h 10859"/>
              <a:gd name="connsiteX35" fmla="*/ 4688 w 9998"/>
              <a:gd name="connsiteY35" fmla="*/ 868 h 10859"/>
              <a:gd name="connsiteX36" fmla="*/ 4740 w 9998"/>
              <a:gd name="connsiteY36" fmla="*/ 868 h 10859"/>
              <a:gd name="connsiteX37" fmla="*/ 4844 w 9998"/>
              <a:gd name="connsiteY37" fmla="*/ 868 h 10859"/>
              <a:gd name="connsiteX38" fmla="*/ 4948 w 9998"/>
              <a:gd name="connsiteY38" fmla="*/ 962 h 10859"/>
              <a:gd name="connsiteX39" fmla="*/ 5122 w 9998"/>
              <a:gd name="connsiteY39" fmla="*/ 1057 h 10859"/>
              <a:gd name="connsiteX40" fmla="*/ 5330 w 9998"/>
              <a:gd name="connsiteY40" fmla="*/ 1057 h 10859"/>
              <a:gd name="connsiteX41" fmla="*/ 5538 w 9998"/>
              <a:gd name="connsiteY41" fmla="*/ 1151 h 10859"/>
              <a:gd name="connsiteX42" fmla="*/ 5781 w 9998"/>
              <a:gd name="connsiteY42" fmla="*/ 1245 h 10859"/>
              <a:gd name="connsiteX43" fmla="*/ 5955 w 9998"/>
              <a:gd name="connsiteY43" fmla="*/ 1245 h 10859"/>
              <a:gd name="connsiteX44" fmla="*/ 6094 w 9998"/>
              <a:gd name="connsiteY44" fmla="*/ 1340 h 10859"/>
              <a:gd name="connsiteX45" fmla="*/ 6233 w 9998"/>
              <a:gd name="connsiteY45" fmla="*/ 1340 h 10859"/>
              <a:gd name="connsiteX46" fmla="*/ 6302 w 9998"/>
              <a:gd name="connsiteY46" fmla="*/ 1340 h 10859"/>
              <a:gd name="connsiteX47" fmla="*/ 6372 w 9998"/>
              <a:gd name="connsiteY47" fmla="*/ 1340 h 10859"/>
              <a:gd name="connsiteX48" fmla="*/ 6510 w 9998"/>
              <a:gd name="connsiteY48" fmla="*/ 1340 h 10859"/>
              <a:gd name="connsiteX49" fmla="*/ 6615 w 9998"/>
              <a:gd name="connsiteY49" fmla="*/ 1340 h 10859"/>
              <a:gd name="connsiteX50" fmla="*/ 6753 w 9998"/>
              <a:gd name="connsiteY50" fmla="*/ 1340 h 10859"/>
              <a:gd name="connsiteX51" fmla="*/ 6892 w 9998"/>
              <a:gd name="connsiteY51" fmla="*/ 1434 h 10859"/>
              <a:gd name="connsiteX52" fmla="*/ 7031 w 9998"/>
              <a:gd name="connsiteY52" fmla="*/ 1434 h 10859"/>
              <a:gd name="connsiteX53" fmla="*/ 7170 w 9998"/>
              <a:gd name="connsiteY53" fmla="*/ 1528 h 10859"/>
              <a:gd name="connsiteX54" fmla="*/ 7309 w 9998"/>
              <a:gd name="connsiteY54" fmla="*/ 1528 h 10859"/>
              <a:gd name="connsiteX55" fmla="*/ 7431 w 9998"/>
              <a:gd name="connsiteY55" fmla="*/ 1528 h 10859"/>
              <a:gd name="connsiteX56" fmla="*/ 7535 w 9998"/>
              <a:gd name="connsiteY56" fmla="*/ 1528 h 10859"/>
              <a:gd name="connsiteX57" fmla="*/ 7639 w 9998"/>
              <a:gd name="connsiteY57" fmla="*/ 1528 h 10859"/>
              <a:gd name="connsiteX58" fmla="*/ 7778 w 9998"/>
              <a:gd name="connsiteY58" fmla="*/ 1528 h 10859"/>
              <a:gd name="connsiteX59" fmla="*/ 7951 w 9998"/>
              <a:gd name="connsiteY59" fmla="*/ 1623 h 10859"/>
              <a:gd name="connsiteX60" fmla="*/ 8090 w 9998"/>
              <a:gd name="connsiteY60" fmla="*/ 1623 h 10859"/>
              <a:gd name="connsiteX61" fmla="*/ 8194 w 9998"/>
              <a:gd name="connsiteY61" fmla="*/ 1717 h 10859"/>
              <a:gd name="connsiteX62" fmla="*/ 8299 w 9998"/>
              <a:gd name="connsiteY62" fmla="*/ 1717 h 10859"/>
              <a:gd name="connsiteX63" fmla="*/ 8438 w 9998"/>
              <a:gd name="connsiteY63" fmla="*/ 1717 h 10859"/>
              <a:gd name="connsiteX64" fmla="*/ 8576 w 9998"/>
              <a:gd name="connsiteY64" fmla="*/ 1717 h 10859"/>
              <a:gd name="connsiteX65" fmla="*/ 8681 w 9998"/>
              <a:gd name="connsiteY65" fmla="*/ 1717 h 10859"/>
              <a:gd name="connsiteX66" fmla="*/ 8785 w 9998"/>
              <a:gd name="connsiteY66" fmla="*/ 1717 h 10859"/>
              <a:gd name="connsiteX67" fmla="*/ 8889 w 9998"/>
              <a:gd name="connsiteY67" fmla="*/ 1717 h 10859"/>
              <a:gd name="connsiteX68" fmla="*/ 9063 w 9998"/>
              <a:gd name="connsiteY68" fmla="*/ 1717 h 10859"/>
              <a:gd name="connsiteX69" fmla="*/ 9132 w 9998"/>
              <a:gd name="connsiteY69" fmla="*/ 1717 h 10859"/>
              <a:gd name="connsiteX70" fmla="*/ 9184 w 9998"/>
              <a:gd name="connsiteY70" fmla="*/ 1717 h 10859"/>
              <a:gd name="connsiteX71" fmla="*/ 9236 w 9998"/>
              <a:gd name="connsiteY71" fmla="*/ 1623 h 10859"/>
              <a:gd name="connsiteX72" fmla="*/ 9340 w 9998"/>
              <a:gd name="connsiteY72" fmla="*/ 1528 h 10859"/>
              <a:gd name="connsiteX73" fmla="*/ 9479 w 9998"/>
              <a:gd name="connsiteY73" fmla="*/ 1528 h 10859"/>
              <a:gd name="connsiteX74" fmla="*/ 9583 w 9998"/>
              <a:gd name="connsiteY74" fmla="*/ 1528 h 10859"/>
              <a:gd name="connsiteX75" fmla="*/ 9688 w 9998"/>
              <a:gd name="connsiteY75" fmla="*/ 1528 h 10859"/>
              <a:gd name="connsiteX76" fmla="*/ 9757 w 9998"/>
              <a:gd name="connsiteY76" fmla="*/ 1528 h 10859"/>
              <a:gd name="connsiteX77" fmla="*/ 9809 w 9998"/>
              <a:gd name="connsiteY77" fmla="*/ 1245 h 10859"/>
              <a:gd name="connsiteX78" fmla="*/ 9861 w 9998"/>
              <a:gd name="connsiteY78" fmla="*/ 1151 h 10859"/>
              <a:gd name="connsiteX79" fmla="*/ 9913 w 9998"/>
              <a:gd name="connsiteY79" fmla="*/ 1151 h 10859"/>
              <a:gd name="connsiteX80" fmla="*/ 9983 w 9998"/>
              <a:gd name="connsiteY80" fmla="*/ 1151 h 10859"/>
              <a:gd name="connsiteX81" fmla="*/ 9998 w 9998"/>
              <a:gd name="connsiteY81" fmla="*/ 1151 h 10859"/>
              <a:gd name="connsiteX82" fmla="*/ 9998 w 9998"/>
              <a:gd name="connsiteY82" fmla="*/ 1057 h 10859"/>
              <a:gd name="connsiteX83" fmla="*/ 9998 w 9998"/>
              <a:gd name="connsiteY83" fmla="*/ 10859 h 10859"/>
              <a:gd name="connsiteX84" fmla="*/ 0 w 9998"/>
              <a:gd name="connsiteY84" fmla="*/ 10859 h 10859"/>
              <a:gd name="connsiteX85" fmla="*/ 35 w 9998"/>
              <a:gd name="connsiteY85" fmla="*/ 10859 h 10859"/>
              <a:gd name="connsiteX86" fmla="*/ 0 w 9998"/>
              <a:gd name="connsiteY86" fmla="*/ 1811 h 10859"/>
              <a:gd name="connsiteX0" fmla="*/ 0 w 10000"/>
              <a:gd name="connsiteY0" fmla="*/ 1668 h 10000"/>
              <a:gd name="connsiteX1" fmla="*/ 69 w 10000"/>
              <a:gd name="connsiteY1" fmla="*/ 1581 h 10000"/>
              <a:gd name="connsiteX2" fmla="*/ 347 w 10000"/>
              <a:gd name="connsiteY2" fmla="*/ 1495 h 10000"/>
              <a:gd name="connsiteX3" fmla="*/ 625 w 10000"/>
              <a:gd name="connsiteY3" fmla="*/ 1321 h 10000"/>
              <a:gd name="connsiteX4" fmla="*/ 667 w 10000"/>
              <a:gd name="connsiteY4" fmla="*/ 417 h 10000"/>
              <a:gd name="connsiteX5" fmla="*/ 1083 w 10000"/>
              <a:gd name="connsiteY5" fmla="*/ 0 h 10000"/>
              <a:gd name="connsiteX6" fmla="*/ 1042 w 10000"/>
              <a:gd name="connsiteY6" fmla="*/ 1147 h 10000"/>
              <a:gd name="connsiteX7" fmla="*/ 1181 w 10000"/>
              <a:gd name="connsiteY7" fmla="*/ 1147 h 10000"/>
              <a:gd name="connsiteX8" fmla="*/ 1285 w 10000"/>
              <a:gd name="connsiteY8" fmla="*/ 1147 h 10000"/>
              <a:gd name="connsiteX9" fmla="*/ 1389 w 10000"/>
              <a:gd name="connsiteY9" fmla="*/ 1147 h 10000"/>
              <a:gd name="connsiteX10" fmla="*/ 1493 w 10000"/>
              <a:gd name="connsiteY10" fmla="*/ 1147 h 10000"/>
              <a:gd name="connsiteX11" fmla="*/ 1597 w 10000"/>
              <a:gd name="connsiteY11" fmla="*/ 1147 h 10000"/>
              <a:gd name="connsiteX12" fmla="*/ 1736 w 10000"/>
              <a:gd name="connsiteY12" fmla="*/ 1147 h 10000"/>
              <a:gd name="connsiteX13" fmla="*/ 1944 w 10000"/>
              <a:gd name="connsiteY13" fmla="*/ 1147 h 10000"/>
              <a:gd name="connsiteX14" fmla="*/ 2083 w 10000"/>
              <a:gd name="connsiteY14" fmla="*/ 1147 h 10000"/>
              <a:gd name="connsiteX15" fmla="*/ 2222 w 10000"/>
              <a:gd name="connsiteY15" fmla="*/ 1147 h 10000"/>
              <a:gd name="connsiteX16" fmla="*/ 2361 w 10000"/>
              <a:gd name="connsiteY16" fmla="*/ 1147 h 10000"/>
              <a:gd name="connsiteX17" fmla="*/ 2465 w 10000"/>
              <a:gd name="connsiteY17" fmla="*/ 1147 h 10000"/>
              <a:gd name="connsiteX18" fmla="*/ 2570 w 10000"/>
              <a:gd name="connsiteY18" fmla="*/ 1147 h 10000"/>
              <a:gd name="connsiteX19" fmla="*/ 2744 w 10000"/>
              <a:gd name="connsiteY19" fmla="*/ 1147 h 10000"/>
              <a:gd name="connsiteX20" fmla="*/ 2848 w 10000"/>
              <a:gd name="connsiteY20" fmla="*/ 1147 h 10000"/>
              <a:gd name="connsiteX21" fmla="*/ 2952 w 10000"/>
              <a:gd name="connsiteY21" fmla="*/ 1147 h 10000"/>
              <a:gd name="connsiteX22" fmla="*/ 3126 w 10000"/>
              <a:gd name="connsiteY22" fmla="*/ 1147 h 10000"/>
              <a:gd name="connsiteX23" fmla="*/ 3230 w 10000"/>
              <a:gd name="connsiteY23" fmla="*/ 1147 h 10000"/>
              <a:gd name="connsiteX24" fmla="*/ 3334 w 10000"/>
              <a:gd name="connsiteY24" fmla="*/ 1147 h 10000"/>
              <a:gd name="connsiteX25" fmla="*/ 3508 w 10000"/>
              <a:gd name="connsiteY25" fmla="*/ 1147 h 10000"/>
              <a:gd name="connsiteX26" fmla="*/ 3647 w 10000"/>
              <a:gd name="connsiteY26" fmla="*/ 1060 h 10000"/>
              <a:gd name="connsiteX27" fmla="*/ 3786 w 10000"/>
              <a:gd name="connsiteY27" fmla="*/ 973 h 10000"/>
              <a:gd name="connsiteX28" fmla="*/ 3925 w 10000"/>
              <a:gd name="connsiteY28" fmla="*/ 886 h 10000"/>
              <a:gd name="connsiteX29" fmla="*/ 4029 w 10000"/>
              <a:gd name="connsiteY29" fmla="*/ 886 h 10000"/>
              <a:gd name="connsiteX30" fmla="*/ 4098 w 10000"/>
              <a:gd name="connsiteY30" fmla="*/ 886 h 10000"/>
              <a:gd name="connsiteX31" fmla="*/ 4237 w 10000"/>
              <a:gd name="connsiteY31" fmla="*/ 799 h 10000"/>
              <a:gd name="connsiteX32" fmla="*/ 4341 w 10000"/>
              <a:gd name="connsiteY32" fmla="*/ 799 h 10000"/>
              <a:gd name="connsiteX33" fmla="*/ 4445 w 10000"/>
              <a:gd name="connsiteY33" fmla="*/ 799 h 10000"/>
              <a:gd name="connsiteX34" fmla="*/ 4550 w 10000"/>
              <a:gd name="connsiteY34" fmla="*/ 799 h 10000"/>
              <a:gd name="connsiteX35" fmla="*/ 4689 w 10000"/>
              <a:gd name="connsiteY35" fmla="*/ 799 h 10000"/>
              <a:gd name="connsiteX36" fmla="*/ 4741 w 10000"/>
              <a:gd name="connsiteY36" fmla="*/ 799 h 10000"/>
              <a:gd name="connsiteX37" fmla="*/ 4845 w 10000"/>
              <a:gd name="connsiteY37" fmla="*/ 799 h 10000"/>
              <a:gd name="connsiteX38" fmla="*/ 4949 w 10000"/>
              <a:gd name="connsiteY38" fmla="*/ 886 h 10000"/>
              <a:gd name="connsiteX39" fmla="*/ 5123 w 10000"/>
              <a:gd name="connsiteY39" fmla="*/ 973 h 10000"/>
              <a:gd name="connsiteX40" fmla="*/ 5331 w 10000"/>
              <a:gd name="connsiteY40" fmla="*/ 973 h 10000"/>
              <a:gd name="connsiteX41" fmla="*/ 5539 w 10000"/>
              <a:gd name="connsiteY41" fmla="*/ 1060 h 10000"/>
              <a:gd name="connsiteX42" fmla="*/ 5782 w 10000"/>
              <a:gd name="connsiteY42" fmla="*/ 1147 h 10000"/>
              <a:gd name="connsiteX43" fmla="*/ 5956 w 10000"/>
              <a:gd name="connsiteY43" fmla="*/ 1147 h 10000"/>
              <a:gd name="connsiteX44" fmla="*/ 6095 w 10000"/>
              <a:gd name="connsiteY44" fmla="*/ 1234 h 10000"/>
              <a:gd name="connsiteX45" fmla="*/ 6234 w 10000"/>
              <a:gd name="connsiteY45" fmla="*/ 1234 h 10000"/>
              <a:gd name="connsiteX46" fmla="*/ 6303 w 10000"/>
              <a:gd name="connsiteY46" fmla="*/ 1234 h 10000"/>
              <a:gd name="connsiteX47" fmla="*/ 6373 w 10000"/>
              <a:gd name="connsiteY47" fmla="*/ 1234 h 10000"/>
              <a:gd name="connsiteX48" fmla="*/ 6511 w 10000"/>
              <a:gd name="connsiteY48" fmla="*/ 1234 h 10000"/>
              <a:gd name="connsiteX49" fmla="*/ 6616 w 10000"/>
              <a:gd name="connsiteY49" fmla="*/ 1234 h 10000"/>
              <a:gd name="connsiteX50" fmla="*/ 6754 w 10000"/>
              <a:gd name="connsiteY50" fmla="*/ 1234 h 10000"/>
              <a:gd name="connsiteX51" fmla="*/ 6893 w 10000"/>
              <a:gd name="connsiteY51" fmla="*/ 1321 h 10000"/>
              <a:gd name="connsiteX52" fmla="*/ 7032 w 10000"/>
              <a:gd name="connsiteY52" fmla="*/ 1321 h 10000"/>
              <a:gd name="connsiteX53" fmla="*/ 7171 w 10000"/>
              <a:gd name="connsiteY53" fmla="*/ 1407 h 10000"/>
              <a:gd name="connsiteX54" fmla="*/ 7310 w 10000"/>
              <a:gd name="connsiteY54" fmla="*/ 1407 h 10000"/>
              <a:gd name="connsiteX55" fmla="*/ 7432 w 10000"/>
              <a:gd name="connsiteY55" fmla="*/ 1407 h 10000"/>
              <a:gd name="connsiteX56" fmla="*/ 7537 w 10000"/>
              <a:gd name="connsiteY56" fmla="*/ 1407 h 10000"/>
              <a:gd name="connsiteX57" fmla="*/ 7641 w 10000"/>
              <a:gd name="connsiteY57" fmla="*/ 1407 h 10000"/>
              <a:gd name="connsiteX58" fmla="*/ 7780 w 10000"/>
              <a:gd name="connsiteY58" fmla="*/ 1407 h 10000"/>
              <a:gd name="connsiteX59" fmla="*/ 7953 w 10000"/>
              <a:gd name="connsiteY59" fmla="*/ 1495 h 10000"/>
              <a:gd name="connsiteX60" fmla="*/ 8092 w 10000"/>
              <a:gd name="connsiteY60" fmla="*/ 1495 h 10000"/>
              <a:gd name="connsiteX61" fmla="*/ 8196 w 10000"/>
              <a:gd name="connsiteY61" fmla="*/ 1581 h 10000"/>
              <a:gd name="connsiteX62" fmla="*/ 8301 w 10000"/>
              <a:gd name="connsiteY62" fmla="*/ 1581 h 10000"/>
              <a:gd name="connsiteX63" fmla="*/ 8440 w 10000"/>
              <a:gd name="connsiteY63" fmla="*/ 1581 h 10000"/>
              <a:gd name="connsiteX64" fmla="*/ 8578 w 10000"/>
              <a:gd name="connsiteY64" fmla="*/ 1581 h 10000"/>
              <a:gd name="connsiteX65" fmla="*/ 8683 w 10000"/>
              <a:gd name="connsiteY65" fmla="*/ 1581 h 10000"/>
              <a:gd name="connsiteX66" fmla="*/ 8787 w 10000"/>
              <a:gd name="connsiteY66" fmla="*/ 1581 h 10000"/>
              <a:gd name="connsiteX67" fmla="*/ 8891 w 10000"/>
              <a:gd name="connsiteY67" fmla="*/ 1581 h 10000"/>
              <a:gd name="connsiteX68" fmla="*/ 9065 w 10000"/>
              <a:gd name="connsiteY68" fmla="*/ 1581 h 10000"/>
              <a:gd name="connsiteX69" fmla="*/ 9134 w 10000"/>
              <a:gd name="connsiteY69" fmla="*/ 1581 h 10000"/>
              <a:gd name="connsiteX70" fmla="*/ 9186 w 10000"/>
              <a:gd name="connsiteY70" fmla="*/ 1581 h 10000"/>
              <a:gd name="connsiteX71" fmla="*/ 9238 w 10000"/>
              <a:gd name="connsiteY71" fmla="*/ 1495 h 10000"/>
              <a:gd name="connsiteX72" fmla="*/ 9342 w 10000"/>
              <a:gd name="connsiteY72" fmla="*/ 1407 h 10000"/>
              <a:gd name="connsiteX73" fmla="*/ 9481 w 10000"/>
              <a:gd name="connsiteY73" fmla="*/ 1407 h 10000"/>
              <a:gd name="connsiteX74" fmla="*/ 9585 w 10000"/>
              <a:gd name="connsiteY74" fmla="*/ 1407 h 10000"/>
              <a:gd name="connsiteX75" fmla="*/ 9690 w 10000"/>
              <a:gd name="connsiteY75" fmla="*/ 1407 h 10000"/>
              <a:gd name="connsiteX76" fmla="*/ 9759 w 10000"/>
              <a:gd name="connsiteY76" fmla="*/ 1407 h 10000"/>
              <a:gd name="connsiteX77" fmla="*/ 9811 w 10000"/>
              <a:gd name="connsiteY77" fmla="*/ 1147 h 10000"/>
              <a:gd name="connsiteX78" fmla="*/ 9863 w 10000"/>
              <a:gd name="connsiteY78" fmla="*/ 1060 h 10000"/>
              <a:gd name="connsiteX79" fmla="*/ 9915 w 10000"/>
              <a:gd name="connsiteY79" fmla="*/ 1060 h 10000"/>
              <a:gd name="connsiteX80" fmla="*/ 9985 w 10000"/>
              <a:gd name="connsiteY80" fmla="*/ 1060 h 10000"/>
              <a:gd name="connsiteX81" fmla="*/ 10000 w 10000"/>
              <a:gd name="connsiteY81" fmla="*/ 1060 h 10000"/>
              <a:gd name="connsiteX82" fmla="*/ 10000 w 10000"/>
              <a:gd name="connsiteY82" fmla="*/ 973 h 10000"/>
              <a:gd name="connsiteX83" fmla="*/ 10000 w 10000"/>
              <a:gd name="connsiteY83" fmla="*/ 10000 h 10000"/>
              <a:gd name="connsiteX84" fmla="*/ 0 w 10000"/>
              <a:gd name="connsiteY84" fmla="*/ 10000 h 10000"/>
              <a:gd name="connsiteX85" fmla="*/ 35 w 10000"/>
              <a:gd name="connsiteY85" fmla="*/ 10000 h 10000"/>
              <a:gd name="connsiteX86" fmla="*/ 0 w 10000"/>
              <a:gd name="connsiteY86" fmla="*/ 1668 h 10000"/>
              <a:gd name="connsiteX0" fmla="*/ 0 w 10000"/>
              <a:gd name="connsiteY0" fmla="*/ 1668 h 10000"/>
              <a:gd name="connsiteX1" fmla="*/ 69 w 10000"/>
              <a:gd name="connsiteY1" fmla="*/ 1581 h 10000"/>
              <a:gd name="connsiteX2" fmla="*/ 347 w 10000"/>
              <a:gd name="connsiteY2" fmla="*/ 1495 h 10000"/>
              <a:gd name="connsiteX3" fmla="*/ 583 w 10000"/>
              <a:gd name="connsiteY3" fmla="*/ 834 h 10000"/>
              <a:gd name="connsiteX4" fmla="*/ 667 w 10000"/>
              <a:gd name="connsiteY4" fmla="*/ 417 h 10000"/>
              <a:gd name="connsiteX5" fmla="*/ 1083 w 10000"/>
              <a:gd name="connsiteY5" fmla="*/ 0 h 10000"/>
              <a:gd name="connsiteX6" fmla="*/ 1042 w 10000"/>
              <a:gd name="connsiteY6" fmla="*/ 1147 h 10000"/>
              <a:gd name="connsiteX7" fmla="*/ 1181 w 10000"/>
              <a:gd name="connsiteY7" fmla="*/ 1147 h 10000"/>
              <a:gd name="connsiteX8" fmla="*/ 1285 w 10000"/>
              <a:gd name="connsiteY8" fmla="*/ 1147 h 10000"/>
              <a:gd name="connsiteX9" fmla="*/ 1389 w 10000"/>
              <a:gd name="connsiteY9" fmla="*/ 1147 h 10000"/>
              <a:gd name="connsiteX10" fmla="*/ 1493 w 10000"/>
              <a:gd name="connsiteY10" fmla="*/ 1147 h 10000"/>
              <a:gd name="connsiteX11" fmla="*/ 1597 w 10000"/>
              <a:gd name="connsiteY11" fmla="*/ 1147 h 10000"/>
              <a:gd name="connsiteX12" fmla="*/ 1736 w 10000"/>
              <a:gd name="connsiteY12" fmla="*/ 1147 h 10000"/>
              <a:gd name="connsiteX13" fmla="*/ 1944 w 10000"/>
              <a:gd name="connsiteY13" fmla="*/ 1147 h 10000"/>
              <a:gd name="connsiteX14" fmla="*/ 2083 w 10000"/>
              <a:gd name="connsiteY14" fmla="*/ 1147 h 10000"/>
              <a:gd name="connsiteX15" fmla="*/ 2222 w 10000"/>
              <a:gd name="connsiteY15" fmla="*/ 1147 h 10000"/>
              <a:gd name="connsiteX16" fmla="*/ 2361 w 10000"/>
              <a:gd name="connsiteY16" fmla="*/ 1147 h 10000"/>
              <a:gd name="connsiteX17" fmla="*/ 2465 w 10000"/>
              <a:gd name="connsiteY17" fmla="*/ 1147 h 10000"/>
              <a:gd name="connsiteX18" fmla="*/ 2570 w 10000"/>
              <a:gd name="connsiteY18" fmla="*/ 1147 h 10000"/>
              <a:gd name="connsiteX19" fmla="*/ 2744 w 10000"/>
              <a:gd name="connsiteY19" fmla="*/ 1147 h 10000"/>
              <a:gd name="connsiteX20" fmla="*/ 2848 w 10000"/>
              <a:gd name="connsiteY20" fmla="*/ 1147 h 10000"/>
              <a:gd name="connsiteX21" fmla="*/ 2952 w 10000"/>
              <a:gd name="connsiteY21" fmla="*/ 1147 h 10000"/>
              <a:gd name="connsiteX22" fmla="*/ 3126 w 10000"/>
              <a:gd name="connsiteY22" fmla="*/ 1147 h 10000"/>
              <a:gd name="connsiteX23" fmla="*/ 3230 w 10000"/>
              <a:gd name="connsiteY23" fmla="*/ 1147 h 10000"/>
              <a:gd name="connsiteX24" fmla="*/ 3334 w 10000"/>
              <a:gd name="connsiteY24" fmla="*/ 1147 h 10000"/>
              <a:gd name="connsiteX25" fmla="*/ 3508 w 10000"/>
              <a:gd name="connsiteY25" fmla="*/ 1147 h 10000"/>
              <a:gd name="connsiteX26" fmla="*/ 3647 w 10000"/>
              <a:gd name="connsiteY26" fmla="*/ 1060 h 10000"/>
              <a:gd name="connsiteX27" fmla="*/ 3786 w 10000"/>
              <a:gd name="connsiteY27" fmla="*/ 973 h 10000"/>
              <a:gd name="connsiteX28" fmla="*/ 3925 w 10000"/>
              <a:gd name="connsiteY28" fmla="*/ 886 h 10000"/>
              <a:gd name="connsiteX29" fmla="*/ 4029 w 10000"/>
              <a:gd name="connsiteY29" fmla="*/ 886 h 10000"/>
              <a:gd name="connsiteX30" fmla="*/ 4098 w 10000"/>
              <a:gd name="connsiteY30" fmla="*/ 886 h 10000"/>
              <a:gd name="connsiteX31" fmla="*/ 4237 w 10000"/>
              <a:gd name="connsiteY31" fmla="*/ 799 h 10000"/>
              <a:gd name="connsiteX32" fmla="*/ 4341 w 10000"/>
              <a:gd name="connsiteY32" fmla="*/ 799 h 10000"/>
              <a:gd name="connsiteX33" fmla="*/ 4445 w 10000"/>
              <a:gd name="connsiteY33" fmla="*/ 799 h 10000"/>
              <a:gd name="connsiteX34" fmla="*/ 4550 w 10000"/>
              <a:gd name="connsiteY34" fmla="*/ 799 h 10000"/>
              <a:gd name="connsiteX35" fmla="*/ 4689 w 10000"/>
              <a:gd name="connsiteY35" fmla="*/ 799 h 10000"/>
              <a:gd name="connsiteX36" fmla="*/ 4741 w 10000"/>
              <a:gd name="connsiteY36" fmla="*/ 799 h 10000"/>
              <a:gd name="connsiteX37" fmla="*/ 4845 w 10000"/>
              <a:gd name="connsiteY37" fmla="*/ 799 h 10000"/>
              <a:gd name="connsiteX38" fmla="*/ 4949 w 10000"/>
              <a:gd name="connsiteY38" fmla="*/ 886 h 10000"/>
              <a:gd name="connsiteX39" fmla="*/ 5123 w 10000"/>
              <a:gd name="connsiteY39" fmla="*/ 973 h 10000"/>
              <a:gd name="connsiteX40" fmla="*/ 5331 w 10000"/>
              <a:gd name="connsiteY40" fmla="*/ 973 h 10000"/>
              <a:gd name="connsiteX41" fmla="*/ 5539 w 10000"/>
              <a:gd name="connsiteY41" fmla="*/ 1060 h 10000"/>
              <a:gd name="connsiteX42" fmla="*/ 5782 w 10000"/>
              <a:gd name="connsiteY42" fmla="*/ 1147 h 10000"/>
              <a:gd name="connsiteX43" fmla="*/ 5956 w 10000"/>
              <a:gd name="connsiteY43" fmla="*/ 1147 h 10000"/>
              <a:gd name="connsiteX44" fmla="*/ 6095 w 10000"/>
              <a:gd name="connsiteY44" fmla="*/ 1234 h 10000"/>
              <a:gd name="connsiteX45" fmla="*/ 6234 w 10000"/>
              <a:gd name="connsiteY45" fmla="*/ 1234 h 10000"/>
              <a:gd name="connsiteX46" fmla="*/ 6303 w 10000"/>
              <a:gd name="connsiteY46" fmla="*/ 1234 h 10000"/>
              <a:gd name="connsiteX47" fmla="*/ 6373 w 10000"/>
              <a:gd name="connsiteY47" fmla="*/ 1234 h 10000"/>
              <a:gd name="connsiteX48" fmla="*/ 6511 w 10000"/>
              <a:gd name="connsiteY48" fmla="*/ 1234 h 10000"/>
              <a:gd name="connsiteX49" fmla="*/ 6616 w 10000"/>
              <a:gd name="connsiteY49" fmla="*/ 1234 h 10000"/>
              <a:gd name="connsiteX50" fmla="*/ 6754 w 10000"/>
              <a:gd name="connsiteY50" fmla="*/ 1234 h 10000"/>
              <a:gd name="connsiteX51" fmla="*/ 6893 w 10000"/>
              <a:gd name="connsiteY51" fmla="*/ 1321 h 10000"/>
              <a:gd name="connsiteX52" fmla="*/ 7032 w 10000"/>
              <a:gd name="connsiteY52" fmla="*/ 1321 h 10000"/>
              <a:gd name="connsiteX53" fmla="*/ 7171 w 10000"/>
              <a:gd name="connsiteY53" fmla="*/ 1407 h 10000"/>
              <a:gd name="connsiteX54" fmla="*/ 7310 w 10000"/>
              <a:gd name="connsiteY54" fmla="*/ 1407 h 10000"/>
              <a:gd name="connsiteX55" fmla="*/ 7432 w 10000"/>
              <a:gd name="connsiteY55" fmla="*/ 1407 h 10000"/>
              <a:gd name="connsiteX56" fmla="*/ 7537 w 10000"/>
              <a:gd name="connsiteY56" fmla="*/ 1407 h 10000"/>
              <a:gd name="connsiteX57" fmla="*/ 7641 w 10000"/>
              <a:gd name="connsiteY57" fmla="*/ 1407 h 10000"/>
              <a:gd name="connsiteX58" fmla="*/ 7780 w 10000"/>
              <a:gd name="connsiteY58" fmla="*/ 1407 h 10000"/>
              <a:gd name="connsiteX59" fmla="*/ 7953 w 10000"/>
              <a:gd name="connsiteY59" fmla="*/ 1495 h 10000"/>
              <a:gd name="connsiteX60" fmla="*/ 8092 w 10000"/>
              <a:gd name="connsiteY60" fmla="*/ 1495 h 10000"/>
              <a:gd name="connsiteX61" fmla="*/ 8196 w 10000"/>
              <a:gd name="connsiteY61" fmla="*/ 1581 h 10000"/>
              <a:gd name="connsiteX62" fmla="*/ 8301 w 10000"/>
              <a:gd name="connsiteY62" fmla="*/ 1581 h 10000"/>
              <a:gd name="connsiteX63" fmla="*/ 8440 w 10000"/>
              <a:gd name="connsiteY63" fmla="*/ 1581 h 10000"/>
              <a:gd name="connsiteX64" fmla="*/ 8578 w 10000"/>
              <a:gd name="connsiteY64" fmla="*/ 1581 h 10000"/>
              <a:gd name="connsiteX65" fmla="*/ 8683 w 10000"/>
              <a:gd name="connsiteY65" fmla="*/ 1581 h 10000"/>
              <a:gd name="connsiteX66" fmla="*/ 8787 w 10000"/>
              <a:gd name="connsiteY66" fmla="*/ 1581 h 10000"/>
              <a:gd name="connsiteX67" fmla="*/ 8891 w 10000"/>
              <a:gd name="connsiteY67" fmla="*/ 1581 h 10000"/>
              <a:gd name="connsiteX68" fmla="*/ 9065 w 10000"/>
              <a:gd name="connsiteY68" fmla="*/ 1581 h 10000"/>
              <a:gd name="connsiteX69" fmla="*/ 9134 w 10000"/>
              <a:gd name="connsiteY69" fmla="*/ 1581 h 10000"/>
              <a:gd name="connsiteX70" fmla="*/ 9186 w 10000"/>
              <a:gd name="connsiteY70" fmla="*/ 1581 h 10000"/>
              <a:gd name="connsiteX71" fmla="*/ 9238 w 10000"/>
              <a:gd name="connsiteY71" fmla="*/ 1495 h 10000"/>
              <a:gd name="connsiteX72" fmla="*/ 9342 w 10000"/>
              <a:gd name="connsiteY72" fmla="*/ 1407 h 10000"/>
              <a:gd name="connsiteX73" fmla="*/ 9481 w 10000"/>
              <a:gd name="connsiteY73" fmla="*/ 1407 h 10000"/>
              <a:gd name="connsiteX74" fmla="*/ 9585 w 10000"/>
              <a:gd name="connsiteY74" fmla="*/ 1407 h 10000"/>
              <a:gd name="connsiteX75" fmla="*/ 9690 w 10000"/>
              <a:gd name="connsiteY75" fmla="*/ 1407 h 10000"/>
              <a:gd name="connsiteX76" fmla="*/ 9759 w 10000"/>
              <a:gd name="connsiteY76" fmla="*/ 1407 h 10000"/>
              <a:gd name="connsiteX77" fmla="*/ 9811 w 10000"/>
              <a:gd name="connsiteY77" fmla="*/ 1147 h 10000"/>
              <a:gd name="connsiteX78" fmla="*/ 9863 w 10000"/>
              <a:gd name="connsiteY78" fmla="*/ 1060 h 10000"/>
              <a:gd name="connsiteX79" fmla="*/ 9915 w 10000"/>
              <a:gd name="connsiteY79" fmla="*/ 1060 h 10000"/>
              <a:gd name="connsiteX80" fmla="*/ 9985 w 10000"/>
              <a:gd name="connsiteY80" fmla="*/ 1060 h 10000"/>
              <a:gd name="connsiteX81" fmla="*/ 10000 w 10000"/>
              <a:gd name="connsiteY81" fmla="*/ 1060 h 10000"/>
              <a:gd name="connsiteX82" fmla="*/ 10000 w 10000"/>
              <a:gd name="connsiteY82" fmla="*/ 973 h 10000"/>
              <a:gd name="connsiteX83" fmla="*/ 10000 w 10000"/>
              <a:gd name="connsiteY83" fmla="*/ 10000 h 10000"/>
              <a:gd name="connsiteX84" fmla="*/ 0 w 10000"/>
              <a:gd name="connsiteY84" fmla="*/ 10000 h 10000"/>
              <a:gd name="connsiteX85" fmla="*/ 35 w 10000"/>
              <a:gd name="connsiteY85" fmla="*/ 10000 h 10000"/>
              <a:gd name="connsiteX86" fmla="*/ 0 w 10000"/>
              <a:gd name="connsiteY86" fmla="*/ 1668 h 10000"/>
              <a:gd name="connsiteX0" fmla="*/ 0 w 10000"/>
              <a:gd name="connsiteY0" fmla="*/ 2051 h 10383"/>
              <a:gd name="connsiteX1" fmla="*/ 69 w 10000"/>
              <a:gd name="connsiteY1" fmla="*/ 1964 h 10383"/>
              <a:gd name="connsiteX2" fmla="*/ 347 w 10000"/>
              <a:gd name="connsiteY2" fmla="*/ 1878 h 10383"/>
              <a:gd name="connsiteX3" fmla="*/ 583 w 10000"/>
              <a:gd name="connsiteY3" fmla="*/ 1217 h 10383"/>
              <a:gd name="connsiteX4" fmla="*/ 667 w 10000"/>
              <a:gd name="connsiteY4" fmla="*/ 800 h 10383"/>
              <a:gd name="connsiteX5" fmla="*/ 1083 w 10000"/>
              <a:gd name="connsiteY5" fmla="*/ 383 h 10383"/>
              <a:gd name="connsiteX6" fmla="*/ 1334 w 10000"/>
              <a:gd name="connsiteY6" fmla="*/ 383 h 10383"/>
              <a:gd name="connsiteX7" fmla="*/ 1181 w 10000"/>
              <a:gd name="connsiteY7" fmla="*/ 1530 h 10383"/>
              <a:gd name="connsiteX8" fmla="*/ 1285 w 10000"/>
              <a:gd name="connsiteY8" fmla="*/ 1530 h 10383"/>
              <a:gd name="connsiteX9" fmla="*/ 1389 w 10000"/>
              <a:gd name="connsiteY9" fmla="*/ 1530 h 10383"/>
              <a:gd name="connsiteX10" fmla="*/ 1493 w 10000"/>
              <a:gd name="connsiteY10" fmla="*/ 1530 h 10383"/>
              <a:gd name="connsiteX11" fmla="*/ 1597 w 10000"/>
              <a:gd name="connsiteY11" fmla="*/ 1530 h 10383"/>
              <a:gd name="connsiteX12" fmla="*/ 1736 w 10000"/>
              <a:gd name="connsiteY12" fmla="*/ 1530 h 10383"/>
              <a:gd name="connsiteX13" fmla="*/ 1944 w 10000"/>
              <a:gd name="connsiteY13" fmla="*/ 1530 h 10383"/>
              <a:gd name="connsiteX14" fmla="*/ 2083 w 10000"/>
              <a:gd name="connsiteY14" fmla="*/ 1530 h 10383"/>
              <a:gd name="connsiteX15" fmla="*/ 2222 w 10000"/>
              <a:gd name="connsiteY15" fmla="*/ 1530 h 10383"/>
              <a:gd name="connsiteX16" fmla="*/ 2361 w 10000"/>
              <a:gd name="connsiteY16" fmla="*/ 1530 h 10383"/>
              <a:gd name="connsiteX17" fmla="*/ 2465 w 10000"/>
              <a:gd name="connsiteY17" fmla="*/ 1530 h 10383"/>
              <a:gd name="connsiteX18" fmla="*/ 2570 w 10000"/>
              <a:gd name="connsiteY18" fmla="*/ 1530 h 10383"/>
              <a:gd name="connsiteX19" fmla="*/ 2744 w 10000"/>
              <a:gd name="connsiteY19" fmla="*/ 1530 h 10383"/>
              <a:gd name="connsiteX20" fmla="*/ 2848 w 10000"/>
              <a:gd name="connsiteY20" fmla="*/ 1530 h 10383"/>
              <a:gd name="connsiteX21" fmla="*/ 2952 w 10000"/>
              <a:gd name="connsiteY21" fmla="*/ 1530 h 10383"/>
              <a:gd name="connsiteX22" fmla="*/ 3126 w 10000"/>
              <a:gd name="connsiteY22" fmla="*/ 1530 h 10383"/>
              <a:gd name="connsiteX23" fmla="*/ 3230 w 10000"/>
              <a:gd name="connsiteY23" fmla="*/ 1530 h 10383"/>
              <a:gd name="connsiteX24" fmla="*/ 3334 w 10000"/>
              <a:gd name="connsiteY24" fmla="*/ 1530 h 10383"/>
              <a:gd name="connsiteX25" fmla="*/ 3508 w 10000"/>
              <a:gd name="connsiteY25" fmla="*/ 1530 h 10383"/>
              <a:gd name="connsiteX26" fmla="*/ 3647 w 10000"/>
              <a:gd name="connsiteY26" fmla="*/ 1443 h 10383"/>
              <a:gd name="connsiteX27" fmla="*/ 3786 w 10000"/>
              <a:gd name="connsiteY27" fmla="*/ 1356 h 10383"/>
              <a:gd name="connsiteX28" fmla="*/ 3925 w 10000"/>
              <a:gd name="connsiteY28" fmla="*/ 1269 h 10383"/>
              <a:gd name="connsiteX29" fmla="*/ 4029 w 10000"/>
              <a:gd name="connsiteY29" fmla="*/ 1269 h 10383"/>
              <a:gd name="connsiteX30" fmla="*/ 4098 w 10000"/>
              <a:gd name="connsiteY30" fmla="*/ 1269 h 10383"/>
              <a:gd name="connsiteX31" fmla="*/ 4237 w 10000"/>
              <a:gd name="connsiteY31" fmla="*/ 1182 h 10383"/>
              <a:gd name="connsiteX32" fmla="*/ 4341 w 10000"/>
              <a:gd name="connsiteY32" fmla="*/ 1182 h 10383"/>
              <a:gd name="connsiteX33" fmla="*/ 4445 w 10000"/>
              <a:gd name="connsiteY33" fmla="*/ 1182 h 10383"/>
              <a:gd name="connsiteX34" fmla="*/ 4550 w 10000"/>
              <a:gd name="connsiteY34" fmla="*/ 1182 h 10383"/>
              <a:gd name="connsiteX35" fmla="*/ 4689 w 10000"/>
              <a:gd name="connsiteY35" fmla="*/ 1182 h 10383"/>
              <a:gd name="connsiteX36" fmla="*/ 4741 w 10000"/>
              <a:gd name="connsiteY36" fmla="*/ 1182 h 10383"/>
              <a:gd name="connsiteX37" fmla="*/ 4845 w 10000"/>
              <a:gd name="connsiteY37" fmla="*/ 1182 h 10383"/>
              <a:gd name="connsiteX38" fmla="*/ 4949 w 10000"/>
              <a:gd name="connsiteY38" fmla="*/ 1269 h 10383"/>
              <a:gd name="connsiteX39" fmla="*/ 5123 w 10000"/>
              <a:gd name="connsiteY39" fmla="*/ 1356 h 10383"/>
              <a:gd name="connsiteX40" fmla="*/ 5331 w 10000"/>
              <a:gd name="connsiteY40" fmla="*/ 1356 h 10383"/>
              <a:gd name="connsiteX41" fmla="*/ 5539 w 10000"/>
              <a:gd name="connsiteY41" fmla="*/ 1443 h 10383"/>
              <a:gd name="connsiteX42" fmla="*/ 5782 w 10000"/>
              <a:gd name="connsiteY42" fmla="*/ 1530 h 10383"/>
              <a:gd name="connsiteX43" fmla="*/ 5956 w 10000"/>
              <a:gd name="connsiteY43" fmla="*/ 1530 h 10383"/>
              <a:gd name="connsiteX44" fmla="*/ 6095 w 10000"/>
              <a:gd name="connsiteY44" fmla="*/ 1617 h 10383"/>
              <a:gd name="connsiteX45" fmla="*/ 6234 w 10000"/>
              <a:gd name="connsiteY45" fmla="*/ 1617 h 10383"/>
              <a:gd name="connsiteX46" fmla="*/ 6303 w 10000"/>
              <a:gd name="connsiteY46" fmla="*/ 1617 h 10383"/>
              <a:gd name="connsiteX47" fmla="*/ 6373 w 10000"/>
              <a:gd name="connsiteY47" fmla="*/ 1617 h 10383"/>
              <a:gd name="connsiteX48" fmla="*/ 6511 w 10000"/>
              <a:gd name="connsiteY48" fmla="*/ 1617 h 10383"/>
              <a:gd name="connsiteX49" fmla="*/ 6616 w 10000"/>
              <a:gd name="connsiteY49" fmla="*/ 1617 h 10383"/>
              <a:gd name="connsiteX50" fmla="*/ 6754 w 10000"/>
              <a:gd name="connsiteY50" fmla="*/ 1617 h 10383"/>
              <a:gd name="connsiteX51" fmla="*/ 6893 w 10000"/>
              <a:gd name="connsiteY51" fmla="*/ 1704 h 10383"/>
              <a:gd name="connsiteX52" fmla="*/ 7032 w 10000"/>
              <a:gd name="connsiteY52" fmla="*/ 1704 h 10383"/>
              <a:gd name="connsiteX53" fmla="*/ 7171 w 10000"/>
              <a:gd name="connsiteY53" fmla="*/ 1790 h 10383"/>
              <a:gd name="connsiteX54" fmla="*/ 7310 w 10000"/>
              <a:gd name="connsiteY54" fmla="*/ 1790 h 10383"/>
              <a:gd name="connsiteX55" fmla="*/ 7432 w 10000"/>
              <a:gd name="connsiteY55" fmla="*/ 1790 h 10383"/>
              <a:gd name="connsiteX56" fmla="*/ 7537 w 10000"/>
              <a:gd name="connsiteY56" fmla="*/ 1790 h 10383"/>
              <a:gd name="connsiteX57" fmla="*/ 7641 w 10000"/>
              <a:gd name="connsiteY57" fmla="*/ 1790 h 10383"/>
              <a:gd name="connsiteX58" fmla="*/ 7780 w 10000"/>
              <a:gd name="connsiteY58" fmla="*/ 1790 h 10383"/>
              <a:gd name="connsiteX59" fmla="*/ 7953 w 10000"/>
              <a:gd name="connsiteY59" fmla="*/ 1878 h 10383"/>
              <a:gd name="connsiteX60" fmla="*/ 8092 w 10000"/>
              <a:gd name="connsiteY60" fmla="*/ 1878 h 10383"/>
              <a:gd name="connsiteX61" fmla="*/ 8196 w 10000"/>
              <a:gd name="connsiteY61" fmla="*/ 1964 h 10383"/>
              <a:gd name="connsiteX62" fmla="*/ 8301 w 10000"/>
              <a:gd name="connsiteY62" fmla="*/ 1964 h 10383"/>
              <a:gd name="connsiteX63" fmla="*/ 8440 w 10000"/>
              <a:gd name="connsiteY63" fmla="*/ 1964 h 10383"/>
              <a:gd name="connsiteX64" fmla="*/ 8578 w 10000"/>
              <a:gd name="connsiteY64" fmla="*/ 1964 h 10383"/>
              <a:gd name="connsiteX65" fmla="*/ 8683 w 10000"/>
              <a:gd name="connsiteY65" fmla="*/ 1964 h 10383"/>
              <a:gd name="connsiteX66" fmla="*/ 8787 w 10000"/>
              <a:gd name="connsiteY66" fmla="*/ 1964 h 10383"/>
              <a:gd name="connsiteX67" fmla="*/ 8891 w 10000"/>
              <a:gd name="connsiteY67" fmla="*/ 1964 h 10383"/>
              <a:gd name="connsiteX68" fmla="*/ 9065 w 10000"/>
              <a:gd name="connsiteY68" fmla="*/ 1964 h 10383"/>
              <a:gd name="connsiteX69" fmla="*/ 9134 w 10000"/>
              <a:gd name="connsiteY69" fmla="*/ 1964 h 10383"/>
              <a:gd name="connsiteX70" fmla="*/ 9186 w 10000"/>
              <a:gd name="connsiteY70" fmla="*/ 1964 h 10383"/>
              <a:gd name="connsiteX71" fmla="*/ 9238 w 10000"/>
              <a:gd name="connsiteY71" fmla="*/ 1878 h 10383"/>
              <a:gd name="connsiteX72" fmla="*/ 9342 w 10000"/>
              <a:gd name="connsiteY72" fmla="*/ 1790 h 10383"/>
              <a:gd name="connsiteX73" fmla="*/ 9481 w 10000"/>
              <a:gd name="connsiteY73" fmla="*/ 1790 h 10383"/>
              <a:gd name="connsiteX74" fmla="*/ 9585 w 10000"/>
              <a:gd name="connsiteY74" fmla="*/ 1790 h 10383"/>
              <a:gd name="connsiteX75" fmla="*/ 9690 w 10000"/>
              <a:gd name="connsiteY75" fmla="*/ 1790 h 10383"/>
              <a:gd name="connsiteX76" fmla="*/ 9759 w 10000"/>
              <a:gd name="connsiteY76" fmla="*/ 1790 h 10383"/>
              <a:gd name="connsiteX77" fmla="*/ 9811 w 10000"/>
              <a:gd name="connsiteY77" fmla="*/ 1530 h 10383"/>
              <a:gd name="connsiteX78" fmla="*/ 9863 w 10000"/>
              <a:gd name="connsiteY78" fmla="*/ 1443 h 10383"/>
              <a:gd name="connsiteX79" fmla="*/ 9915 w 10000"/>
              <a:gd name="connsiteY79" fmla="*/ 1443 h 10383"/>
              <a:gd name="connsiteX80" fmla="*/ 9985 w 10000"/>
              <a:gd name="connsiteY80" fmla="*/ 1443 h 10383"/>
              <a:gd name="connsiteX81" fmla="*/ 10000 w 10000"/>
              <a:gd name="connsiteY81" fmla="*/ 1443 h 10383"/>
              <a:gd name="connsiteX82" fmla="*/ 10000 w 10000"/>
              <a:gd name="connsiteY82" fmla="*/ 1356 h 10383"/>
              <a:gd name="connsiteX83" fmla="*/ 10000 w 10000"/>
              <a:gd name="connsiteY83" fmla="*/ 10383 h 10383"/>
              <a:gd name="connsiteX84" fmla="*/ 0 w 10000"/>
              <a:gd name="connsiteY84" fmla="*/ 10383 h 10383"/>
              <a:gd name="connsiteX85" fmla="*/ 35 w 10000"/>
              <a:gd name="connsiteY85" fmla="*/ 10383 h 10383"/>
              <a:gd name="connsiteX86" fmla="*/ 0 w 10000"/>
              <a:gd name="connsiteY86" fmla="*/ 2051 h 10383"/>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667 w 10000"/>
              <a:gd name="connsiteY7" fmla="*/ 0 h 10417"/>
              <a:gd name="connsiteX8" fmla="*/ 1285 w 10000"/>
              <a:gd name="connsiteY8" fmla="*/ 1564 h 10417"/>
              <a:gd name="connsiteX9" fmla="*/ 1389 w 10000"/>
              <a:gd name="connsiteY9" fmla="*/ 1564 h 10417"/>
              <a:gd name="connsiteX10" fmla="*/ 1493 w 10000"/>
              <a:gd name="connsiteY10" fmla="*/ 1564 h 10417"/>
              <a:gd name="connsiteX11" fmla="*/ 1597 w 10000"/>
              <a:gd name="connsiteY11" fmla="*/ 1564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667 w 10000"/>
              <a:gd name="connsiteY7" fmla="*/ 0 h 10417"/>
              <a:gd name="connsiteX8" fmla="*/ 1667 w 10000"/>
              <a:gd name="connsiteY8" fmla="*/ 417 h 10417"/>
              <a:gd name="connsiteX9" fmla="*/ 1389 w 10000"/>
              <a:gd name="connsiteY9" fmla="*/ 1564 h 10417"/>
              <a:gd name="connsiteX10" fmla="*/ 1493 w 10000"/>
              <a:gd name="connsiteY10" fmla="*/ 1564 h 10417"/>
              <a:gd name="connsiteX11" fmla="*/ 1597 w 10000"/>
              <a:gd name="connsiteY11" fmla="*/ 1564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667 w 10000"/>
              <a:gd name="connsiteY7" fmla="*/ 0 h 10417"/>
              <a:gd name="connsiteX8" fmla="*/ 1667 w 10000"/>
              <a:gd name="connsiteY8" fmla="*/ 417 h 10417"/>
              <a:gd name="connsiteX9" fmla="*/ 1750 w 10000"/>
              <a:gd name="connsiteY9" fmla="*/ 834 h 10417"/>
              <a:gd name="connsiteX10" fmla="*/ 1493 w 10000"/>
              <a:gd name="connsiteY10" fmla="*/ 1564 h 10417"/>
              <a:gd name="connsiteX11" fmla="*/ 1597 w 10000"/>
              <a:gd name="connsiteY11" fmla="*/ 1564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667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597 w 10000"/>
              <a:gd name="connsiteY11" fmla="*/ 1564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667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84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168 w 10000"/>
              <a:gd name="connsiteY30" fmla="*/ 417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84 w 10000"/>
              <a:gd name="connsiteY29" fmla="*/ 834 h 10417"/>
              <a:gd name="connsiteX30" fmla="*/ 4168 w 10000"/>
              <a:gd name="connsiteY30" fmla="*/ 417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4001 w 10000"/>
              <a:gd name="connsiteY28" fmla="*/ 834 h 10417"/>
              <a:gd name="connsiteX29" fmla="*/ 4084 w 10000"/>
              <a:gd name="connsiteY29" fmla="*/ 834 h 10417"/>
              <a:gd name="connsiteX30" fmla="*/ 4168 w 10000"/>
              <a:gd name="connsiteY30" fmla="*/ 417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51 w 10000"/>
              <a:gd name="connsiteY27" fmla="*/ 1251 h 10417"/>
              <a:gd name="connsiteX28" fmla="*/ 4001 w 10000"/>
              <a:gd name="connsiteY28" fmla="*/ 834 h 10417"/>
              <a:gd name="connsiteX29" fmla="*/ 4084 w 10000"/>
              <a:gd name="connsiteY29" fmla="*/ 834 h 10417"/>
              <a:gd name="connsiteX30" fmla="*/ 4168 w 10000"/>
              <a:gd name="connsiteY30" fmla="*/ 417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51 w 10000"/>
              <a:gd name="connsiteY27" fmla="*/ 1251 h 10417"/>
              <a:gd name="connsiteX28" fmla="*/ 4001 w 10000"/>
              <a:gd name="connsiteY28" fmla="*/ 834 h 10417"/>
              <a:gd name="connsiteX29" fmla="*/ 4084 w 10000"/>
              <a:gd name="connsiteY29" fmla="*/ 834 h 10417"/>
              <a:gd name="connsiteX30" fmla="*/ 4168 w 10000"/>
              <a:gd name="connsiteY30" fmla="*/ 417 h 10417"/>
              <a:gd name="connsiteX31" fmla="*/ 4251 w 10000"/>
              <a:gd name="connsiteY31" fmla="*/ 834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51 w 10000"/>
              <a:gd name="connsiteY27" fmla="*/ 1251 h 10417"/>
              <a:gd name="connsiteX28" fmla="*/ 4001 w 10000"/>
              <a:gd name="connsiteY28" fmla="*/ 834 h 10417"/>
              <a:gd name="connsiteX29" fmla="*/ 4084 w 10000"/>
              <a:gd name="connsiteY29" fmla="*/ 834 h 10417"/>
              <a:gd name="connsiteX30" fmla="*/ 4168 w 10000"/>
              <a:gd name="connsiteY30" fmla="*/ 417 h 10417"/>
              <a:gd name="connsiteX31" fmla="*/ 4251 w 10000"/>
              <a:gd name="connsiteY31" fmla="*/ 834 h 10417"/>
              <a:gd name="connsiteX32" fmla="*/ 4418 w 10000"/>
              <a:gd name="connsiteY32" fmla="*/ 834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51 w 10000"/>
              <a:gd name="connsiteY27" fmla="*/ 1251 h 10417"/>
              <a:gd name="connsiteX28" fmla="*/ 4001 w 10000"/>
              <a:gd name="connsiteY28" fmla="*/ 834 h 10417"/>
              <a:gd name="connsiteX29" fmla="*/ 4084 w 10000"/>
              <a:gd name="connsiteY29" fmla="*/ 834 h 10417"/>
              <a:gd name="connsiteX30" fmla="*/ 4168 w 10000"/>
              <a:gd name="connsiteY30" fmla="*/ 417 h 10417"/>
              <a:gd name="connsiteX31" fmla="*/ 4334 w 10000"/>
              <a:gd name="connsiteY31" fmla="*/ 417 h 10417"/>
              <a:gd name="connsiteX32" fmla="*/ 4418 w 10000"/>
              <a:gd name="connsiteY32" fmla="*/ 834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51 h 10383"/>
              <a:gd name="connsiteX1" fmla="*/ 69 w 10000"/>
              <a:gd name="connsiteY1" fmla="*/ 1964 h 10383"/>
              <a:gd name="connsiteX2" fmla="*/ 347 w 10000"/>
              <a:gd name="connsiteY2" fmla="*/ 1878 h 10383"/>
              <a:gd name="connsiteX3" fmla="*/ 583 w 10000"/>
              <a:gd name="connsiteY3" fmla="*/ 1217 h 10383"/>
              <a:gd name="connsiteX4" fmla="*/ 667 w 10000"/>
              <a:gd name="connsiteY4" fmla="*/ 800 h 10383"/>
              <a:gd name="connsiteX5" fmla="*/ 1083 w 10000"/>
              <a:gd name="connsiteY5" fmla="*/ 383 h 10383"/>
              <a:gd name="connsiteX6" fmla="*/ 1334 w 10000"/>
              <a:gd name="connsiteY6" fmla="*/ 383 h 10383"/>
              <a:gd name="connsiteX7" fmla="*/ 1500 w 10000"/>
              <a:gd name="connsiteY7" fmla="*/ 383 h 10383"/>
              <a:gd name="connsiteX8" fmla="*/ 1667 w 10000"/>
              <a:gd name="connsiteY8" fmla="*/ 383 h 10383"/>
              <a:gd name="connsiteX9" fmla="*/ 1750 w 10000"/>
              <a:gd name="connsiteY9" fmla="*/ 800 h 10383"/>
              <a:gd name="connsiteX10" fmla="*/ 1834 w 10000"/>
              <a:gd name="connsiteY10" fmla="*/ 1217 h 10383"/>
              <a:gd name="connsiteX11" fmla="*/ 1917 w 10000"/>
              <a:gd name="connsiteY11" fmla="*/ 1217 h 10383"/>
              <a:gd name="connsiteX12" fmla="*/ 2000 w 10000"/>
              <a:gd name="connsiteY12" fmla="*/ 1217 h 10383"/>
              <a:gd name="connsiteX13" fmla="*/ 2000 w 10000"/>
              <a:gd name="connsiteY13" fmla="*/ 1217 h 10383"/>
              <a:gd name="connsiteX14" fmla="*/ 2083 w 10000"/>
              <a:gd name="connsiteY14" fmla="*/ 1530 h 10383"/>
              <a:gd name="connsiteX15" fmla="*/ 2222 w 10000"/>
              <a:gd name="connsiteY15" fmla="*/ 1530 h 10383"/>
              <a:gd name="connsiteX16" fmla="*/ 2361 w 10000"/>
              <a:gd name="connsiteY16" fmla="*/ 1530 h 10383"/>
              <a:gd name="connsiteX17" fmla="*/ 2465 w 10000"/>
              <a:gd name="connsiteY17" fmla="*/ 1530 h 10383"/>
              <a:gd name="connsiteX18" fmla="*/ 2570 w 10000"/>
              <a:gd name="connsiteY18" fmla="*/ 1530 h 10383"/>
              <a:gd name="connsiteX19" fmla="*/ 2744 w 10000"/>
              <a:gd name="connsiteY19" fmla="*/ 1530 h 10383"/>
              <a:gd name="connsiteX20" fmla="*/ 2848 w 10000"/>
              <a:gd name="connsiteY20" fmla="*/ 1530 h 10383"/>
              <a:gd name="connsiteX21" fmla="*/ 2952 w 10000"/>
              <a:gd name="connsiteY21" fmla="*/ 1530 h 10383"/>
              <a:gd name="connsiteX22" fmla="*/ 3126 w 10000"/>
              <a:gd name="connsiteY22" fmla="*/ 1530 h 10383"/>
              <a:gd name="connsiteX23" fmla="*/ 3230 w 10000"/>
              <a:gd name="connsiteY23" fmla="*/ 1530 h 10383"/>
              <a:gd name="connsiteX24" fmla="*/ 3334 w 10000"/>
              <a:gd name="connsiteY24" fmla="*/ 1530 h 10383"/>
              <a:gd name="connsiteX25" fmla="*/ 3508 w 10000"/>
              <a:gd name="connsiteY25" fmla="*/ 1530 h 10383"/>
              <a:gd name="connsiteX26" fmla="*/ 3647 w 10000"/>
              <a:gd name="connsiteY26" fmla="*/ 1443 h 10383"/>
              <a:gd name="connsiteX27" fmla="*/ 3751 w 10000"/>
              <a:gd name="connsiteY27" fmla="*/ 1217 h 10383"/>
              <a:gd name="connsiteX28" fmla="*/ 4001 w 10000"/>
              <a:gd name="connsiteY28" fmla="*/ 800 h 10383"/>
              <a:gd name="connsiteX29" fmla="*/ 4084 w 10000"/>
              <a:gd name="connsiteY29" fmla="*/ 800 h 10383"/>
              <a:gd name="connsiteX30" fmla="*/ 4168 w 10000"/>
              <a:gd name="connsiteY30" fmla="*/ 383 h 10383"/>
              <a:gd name="connsiteX31" fmla="*/ 4334 w 10000"/>
              <a:gd name="connsiteY31" fmla="*/ 383 h 10383"/>
              <a:gd name="connsiteX32" fmla="*/ 4418 w 10000"/>
              <a:gd name="connsiteY32" fmla="*/ 800 h 10383"/>
              <a:gd name="connsiteX33" fmla="*/ 4445 w 10000"/>
              <a:gd name="connsiteY33" fmla="*/ 1182 h 10383"/>
              <a:gd name="connsiteX34" fmla="*/ 4550 w 10000"/>
              <a:gd name="connsiteY34" fmla="*/ 1182 h 10383"/>
              <a:gd name="connsiteX35" fmla="*/ 4689 w 10000"/>
              <a:gd name="connsiteY35" fmla="*/ 1182 h 10383"/>
              <a:gd name="connsiteX36" fmla="*/ 4741 w 10000"/>
              <a:gd name="connsiteY36" fmla="*/ 1182 h 10383"/>
              <a:gd name="connsiteX37" fmla="*/ 4845 w 10000"/>
              <a:gd name="connsiteY37" fmla="*/ 1182 h 10383"/>
              <a:gd name="connsiteX38" fmla="*/ 4949 w 10000"/>
              <a:gd name="connsiteY38" fmla="*/ 1269 h 10383"/>
              <a:gd name="connsiteX39" fmla="*/ 5123 w 10000"/>
              <a:gd name="connsiteY39" fmla="*/ 1356 h 10383"/>
              <a:gd name="connsiteX40" fmla="*/ 5331 w 10000"/>
              <a:gd name="connsiteY40" fmla="*/ 1356 h 10383"/>
              <a:gd name="connsiteX41" fmla="*/ 5539 w 10000"/>
              <a:gd name="connsiteY41" fmla="*/ 1443 h 10383"/>
              <a:gd name="connsiteX42" fmla="*/ 5782 w 10000"/>
              <a:gd name="connsiteY42" fmla="*/ 1530 h 10383"/>
              <a:gd name="connsiteX43" fmla="*/ 5956 w 10000"/>
              <a:gd name="connsiteY43" fmla="*/ 1530 h 10383"/>
              <a:gd name="connsiteX44" fmla="*/ 6095 w 10000"/>
              <a:gd name="connsiteY44" fmla="*/ 1617 h 10383"/>
              <a:gd name="connsiteX45" fmla="*/ 6234 w 10000"/>
              <a:gd name="connsiteY45" fmla="*/ 1617 h 10383"/>
              <a:gd name="connsiteX46" fmla="*/ 6303 w 10000"/>
              <a:gd name="connsiteY46" fmla="*/ 1617 h 10383"/>
              <a:gd name="connsiteX47" fmla="*/ 6373 w 10000"/>
              <a:gd name="connsiteY47" fmla="*/ 1617 h 10383"/>
              <a:gd name="connsiteX48" fmla="*/ 6511 w 10000"/>
              <a:gd name="connsiteY48" fmla="*/ 1617 h 10383"/>
              <a:gd name="connsiteX49" fmla="*/ 6616 w 10000"/>
              <a:gd name="connsiteY49" fmla="*/ 1617 h 10383"/>
              <a:gd name="connsiteX50" fmla="*/ 6754 w 10000"/>
              <a:gd name="connsiteY50" fmla="*/ 1617 h 10383"/>
              <a:gd name="connsiteX51" fmla="*/ 6893 w 10000"/>
              <a:gd name="connsiteY51" fmla="*/ 1704 h 10383"/>
              <a:gd name="connsiteX52" fmla="*/ 7032 w 10000"/>
              <a:gd name="connsiteY52" fmla="*/ 1704 h 10383"/>
              <a:gd name="connsiteX53" fmla="*/ 7171 w 10000"/>
              <a:gd name="connsiteY53" fmla="*/ 1790 h 10383"/>
              <a:gd name="connsiteX54" fmla="*/ 7310 w 10000"/>
              <a:gd name="connsiteY54" fmla="*/ 1790 h 10383"/>
              <a:gd name="connsiteX55" fmla="*/ 7432 w 10000"/>
              <a:gd name="connsiteY55" fmla="*/ 1790 h 10383"/>
              <a:gd name="connsiteX56" fmla="*/ 7537 w 10000"/>
              <a:gd name="connsiteY56" fmla="*/ 1790 h 10383"/>
              <a:gd name="connsiteX57" fmla="*/ 7641 w 10000"/>
              <a:gd name="connsiteY57" fmla="*/ 1790 h 10383"/>
              <a:gd name="connsiteX58" fmla="*/ 7780 w 10000"/>
              <a:gd name="connsiteY58" fmla="*/ 1790 h 10383"/>
              <a:gd name="connsiteX59" fmla="*/ 7953 w 10000"/>
              <a:gd name="connsiteY59" fmla="*/ 1878 h 10383"/>
              <a:gd name="connsiteX60" fmla="*/ 8092 w 10000"/>
              <a:gd name="connsiteY60" fmla="*/ 1878 h 10383"/>
              <a:gd name="connsiteX61" fmla="*/ 8196 w 10000"/>
              <a:gd name="connsiteY61" fmla="*/ 1964 h 10383"/>
              <a:gd name="connsiteX62" fmla="*/ 8301 w 10000"/>
              <a:gd name="connsiteY62" fmla="*/ 1964 h 10383"/>
              <a:gd name="connsiteX63" fmla="*/ 8440 w 10000"/>
              <a:gd name="connsiteY63" fmla="*/ 1964 h 10383"/>
              <a:gd name="connsiteX64" fmla="*/ 8578 w 10000"/>
              <a:gd name="connsiteY64" fmla="*/ 1964 h 10383"/>
              <a:gd name="connsiteX65" fmla="*/ 8683 w 10000"/>
              <a:gd name="connsiteY65" fmla="*/ 1964 h 10383"/>
              <a:gd name="connsiteX66" fmla="*/ 8787 w 10000"/>
              <a:gd name="connsiteY66" fmla="*/ 1964 h 10383"/>
              <a:gd name="connsiteX67" fmla="*/ 8891 w 10000"/>
              <a:gd name="connsiteY67" fmla="*/ 1964 h 10383"/>
              <a:gd name="connsiteX68" fmla="*/ 9065 w 10000"/>
              <a:gd name="connsiteY68" fmla="*/ 1964 h 10383"/>
              <a:gd name="connsiteX69" fmla="*/ 9134 w 10000"/>
              <a:gd name="connsiteY69" fmla="*/ 1964 h 10383"/>
              <a:gd name="connsiteX70" fmla="*/ 9186 w 10000"/>
              <a:gd name="connsiteY70" fmla="*/ 1964 h 10383"/>
              <a:gd name="connsiteX71" fmla="*/ 9238 w 10000"/>
              <a:gd name="connsiteY71" fmla="*/ 1878 h 10383"/>
              <a:gd name="connsiteX72" fmla="*/ 9342 w 10000"/>
              <a:gd name="connsiteY72" fmla="*/ 1790 h 10383"/>
              <a:gd name="connsiteX73" fmla="*/ 9481 w 10000"/>
              <a:gd name="connsiteY73" fmla="*/ 1790 h 10383"/>
              <a:gd name="connsiteX74" fmla="*/ 9585 w 10000"/>
              <a:gd name="connsiteY74" fmla="*/ 1790 h 10383"/>
              <a:gd name="connsiteX75" fmla="*/ 9690 w 10000"/>
              <a:gd name="connsiteY75" fmla="*/ 1790 h 10383"/>
              <a:gd name="connsiteX76" fmla="*/ 9759 w 10000"/>
              <a:gd name="connsiteY76" fmla="*/ 1790 h 10383"/>
              <a:gd name="connsiteX77" fmla="*/ 9811 w 10000"/>
              <a:gd name="connsiteY77" fmla="*/ 1530 h 10383"/>
              <a:gd name="connsiteX78" fmla="*/ 9863 w 10000"/>
              <a:gd name="connsiteY78" fmla="*/ 1443 h 10383"/>
              <a:gd name="connsiteX79" fmla="*/ 9915 w 10000"/>
              <a:gd name="connsiteY79" fmla="*/ 1443 h 10383"/>
              <a:gd name="connsiteX80" fmla="*/ 9985 w 10000"/>
              <a:gd name="connsiteY80" fmla="*/ 1443 h 10383"/>
              <a:gd name="connsiteX81" fmla="*/ 10000 w 10000"/>
              <a:gd name="connsiteY81" fmla="*/ 1443 h 10383"/>
              <a:gd name="connsiteX82" fmla="*/ 10000 w 10000"/>
              <a:gd name="connsiteY82" fmla="*/ 1356 h 10383"/>
              <a:gd name="connsiteX83" fmla="*/ 10000 w 10000"/>
              <a:gd name="connsiteY83" fmla="*/ 10383 h 10383"/>
              <a:gd name="connsiteX84" fmla="*/ 0 w 10000"/>
              <a:gd name="connsiteY84" fmla="*/ 10383 h 10383"/>
              <a:gd name="connsiteX85" fmla="*/ 35 w 10000"/>
              <a:gd name="connsiteY85" fmla="*/ 10383 h 10383"/>
              <a:gd name="connsiteX86" fmla="*/ 0 w 10000"/>
              <a:gd name="connsiteY86" fmla="*/ 2051 h 10383"/>
              <a:gd name="connsiteX0" fmla="*/ 0 w 10000"/>
              <a:gd name="connsiteY0" fmla="*/ 2051 h 10383"/>
              <a:gd name="connsiteX1" fmla="*/ 69 w 10000"/>
              <a:gd name="connsiteY1" fmla="*/ 1964 h 10383"/>
              <a:gd name="connsiteX2" fmla="*/ 347 w 10000"/>
              <a:gd name="connsiteY2" fmla="*/ 1878 h 10383"/>
              <a:gd name="connsiteX3" fmla="*/ 583 w 10000"/>
              <a:gd name="connsiteY3" fmla="*/ 1217 h 10383"/>
              <a:gd name="connsiteX4" fmla="*/ 667 w 10000"/>
              <a:gd name="connsiteY4" fmla="*/ 800 h 10383"/>
              <a:gd name="connsiteX5" fmla="*/ 1083 w 10000"/>
              <a:gd name="connsiteY5" fmla="*/ 383 h 10383"/>
              <a:gd name="connsiteX6" fmla="*/ 1334 w 10000"/>
              <a:gd name="connsiteY6" fmla="*/ 383 h 10383"/>
              <a:gd name="connsiteX7" fmla="*/ 1584 w 10000"/>
              <a:gd name="connsiteY7" fmla="*/ 383 h 10383"/>
              <a:gd name="connsiteX8" fmla="*/ 1667 w 10000"/>
              <a:gd name="connsiteY8" fmla="*/ 383 h 10383"/>
              <a:gd name="connsiteX9" fmla="*/ 1750 w 10000"/>
              <a:gd name="connsiteY9" fmla="*/ 800 h 10383"/>
              <a:gd name="connsiteX10" fmla="*/ 1834 w 10000"/>
              <a:gd name="connsiteY10" fmla="*/ 1217 h 10383"/>
              <a:gd name="connsiteX11" fmla="*/ 1917 w 10000"/>
              <a:gd name="connsiteY11" fmla="*/ 1217 h 10383"/>
              <a:gd name="connsiteX12" fmla="*/ 2000 w 10000"/>
              <a:gd name="connsiteY12" fmla="*/ 1217 h 10383"/>
              <a:gd name="connsiteX13" fmla="*/ 2000 w 10000"/>
              <a:gd name="connsiteY13" fmla="*/ 1217 h 10383"/>
              <a:gd name="connsiteX14" fmla="*/ 2083 w 10000"/>
              <a:gd name="connsiteY14" fmla="*/ 1530 h 10383"/>
              <a:gd name="connsiteX15" fmla="*/ 2222 w 10000"/>
              <a:gd name="connsiteY15" fmla="*/ 1530 h 10383"/>
              <a:gd name="connsiteX16" fmla="*/ 2361 w 10000"/>
              <a:gd name="connsiteY16" fmla="*/ 1530 h 10383"/>
              <a:gd name="connsiteX17" fmla="*/ 2465 w 10000"/>
              <a:gd name="connsiteY17" fmla="*/ 1530 h 10383"/>
              <a:gd name="connsiteX18" fmla="*/ 2570 w 10000"/>
              <a:gd name="connsiteY18" fmla="*/ 1530 h 10383"/>
              <a:gd name="connsiteX19" fmla="*/ 2744 w 10000"/>
              <a:gd name="connsiteY19" fmla="*/ 1530 h 10383"/>
              <a:gd name="connsiteX20" fmla="*/ 2848 w 10000"/>
              <a:gd name="connsiteY20" fmla="*/ 1530 h 10383"/>
              <a:gd name="connsiteX21" fmla="*/ 2952 w 10000"/>
              <a:gd name="connsiteY21" fmla="*/ 1530 h 10383"/>
              <a:gd name="connsiteX22" fmla="*/ 3126 w 10000"/>
              <a:gd name="connsiteY22" fmla="*/ 1530 h 10383"/>
              <a:gd name="connsiteX23" fmla="*/ 3230 w 10000"/>
              <a:gd name="connsiteY23" fmla="*/ 1530 h 10383"/>
              <a:gd name="connsiteX24" fmla="*/ 3334 w 10000"/>
              <a:gd name="connsiteY24" fmla="*/ 1530 h 10383"/>
              <a:gd name="connsiteX25" fmla="*/ 3508 w 10000"/>
              <a:gd name="connsiteY25" fmla="*/ 1530 h 10383"/>
              <a:gd name="connsiteX26" fmla="*/ 3647 w 10000"/>
              <a:gd name="connsiteY26" fmla="*/ 1443 h 10383"/>
              <a:gd name="connsiteX27" fmla="*/ 3751 w 10000"/>
              <a:gd name="connsiteY27" fmla="*/ 1217 h 10383"/>
              <a:gd name="connsiteX28" fmla="*/ 4001 w 10000"/>
              <a:gd name="connsiteY28" fmla="*/ 800 h 10383"/>
              <a:gd name="connsiteX29" fmla="*/ 4084 w 10000"/>
              <a:gd name="connsiteY29" fmla="*/ 800 h 10383"/>
              <a:gd name="connsiteX30" fmla="*/ 4168 w 10000"/>
              <a:gd name="connsiteY30" fmla="*/ 383 h 10383"/>
              <a:gd name="connsiteX31" fmla="*/ 4334 w 10000"/>
              <a:gd name="connsiteY31" fmla="*/ 383 h 10383"/>
              <a:gd name="connsiteX32" fmla="*/ 4418 w 10000"/>
              <a:gd name="connsiteY32" fmla="*/ 800 h 10383"/>
              <a:gd name="connsiteX33" fmla="*/ 4445 w 10000"/>
              <a:gd name="connsiteY33" fmla="*/ 1182 h 10383"/>
              <a:gd name="connsiteX34" fmla="*/ 4550 w 10000"/>
              <a:gd name="connsiteY34" fmla="*/ 1182 h 10383"/>
              <a:gd name="connsiteX35" fmla="*/ 4689 w 10000"/>
              <a:gd name="connsiteY35" fmla="*/ 1182 h 10383"/>
              <a:gd name="connsiteX36" fmla="*/ 4741 w 10000"/>
              <a:gd name="connsiteY36" fmla="*/ 1182 h 10383"/>
              <a:gd name="connsiteX37" fmla="*/ 4845 w 10000"/>
              <a:gd name="connsiteY37" fmla="*/ 1182 h 10383"/>
              <a:gd name="connsiteX38" fmla="*/ 4949 w 10000"/>
              <a:gd name="connsiteY38" fmla="*/ 1269 h 10383"/>
              <a:gd name="connsiteX39" fmla="*/ 5123 w 10000"/>
              <a:gd name="connsiteY39" fmla="*/ 1356 h 10383"/>
              <a:gd name="connsiteX40" fmla="*/ 5331 w 10000"/>
              <a:gd name="connsiteY40" fmla="*/ 1356 h 10383"/>
              <a:gd name="connsiteX41" fmla="*/ 5539 w 10000"/>
              <a:gd name="connsiteY41" fmla="*/ 1443 h 10383"/>
              <a:gd name="connsiteX42" fmla="*/ 5782 w 10000"/>
              <a:gd name="connsiteY42" fmla="*/ 1530 h 10383"/>
              <a:gd name="connsiteX43" fmla="*/ 5956 w 10000"/>
              <a:gd name="connsiteY43" fmla="*/ 1530 h 10383"/>
              <a:gd name="connsiteX44" fmla="*/ 6095 w 10000"/>
              <a:gd name="connsiteY44" fmla="*/ 1617 h 10383"/>
              <a:gd name="connsiteX45" fmla="*/ 6234 w 10000"/>
              <a:gd name="connsiteY45" fmla="*/ 1617 h 10383"/>
              <a:gd name="connsiteX46" fmla="*/ 6303 w 10000"/>
              <a:gd name="connsiteY46" fmla="*/ 1617 h 10383"/>
              <a:gd name="connsiteX47" fmla="*/ 6373 w 10000"/>
              <a:gd name="connsiteY47" fmla="*/ 1617 h 10383"/>
              <a:gd name="connsiteX48" fmla="*/ 6511 w 10000"/>
              <a:gd name="connsiteY48" fmla="*/ 1617 h 10383"/>
              <a:gd name="connsiteX49" fmla="*/ 6616 w 10000"/>
              <a:gd name="connsiteY49" fmla="*/ 1617 h 10383"/>
              <a:gd name="connsiteX50" fmla="*/ 6754 w 10000"/>
              <a:gd name="connsiteY50" fmla="*/ 1617 h 10383"/>
              <a:gd name="connsiteX51" fmla="*/ 6893 w 10000"/>
              <a:gd name="connsiteY51" fmla="*/ 1704 h 10383"/>
              <a:gd name="connsiteX52" fmla="*/ 7032 w 10000"/>
              <a:gd name="connsiteY52" fmla="*/ 1704 h 10383"/>
              <a:gd name="connsiteX53" fmla="*/ 7171 w 10000"/>
              <a:gd name="connsiteY53" fmla="*/ 1790 h 10383"/>
              <a:gd name="connsiteX54" fmla="*/ 7310 w 10000"/>
              <a:gd name="connsiteY54" fmla="*/ 1790 h 10383"/>
              <a:gd name="connsiteX55" fmla="*/ 7432 w 10000"/>
              <a:gd name="connsiteY55" fmla="*/ 1790 h 10383"/>
              <a:gd name="connsiteX56" fmla="*/ 7537 w 10000"/>
              <a:gd name="connsiteY56" fmla="*/ 1790 h 10383"/>
              <a:gd name="connsiteX57" fmla="*/ 7641 w 10000"/>
              <a:gd name="connsiteY57" fmla="*/ 1790 h 10383"/>
              <a:gd name="connsiteX58" fmla="*/ 7780 w 10000"/>
              <a:gd name="connsiteY58" fmla="*/ 1790 h 10383"/>
              <a:gd name="connsiteX59" fmla="*/ 7953 w 10000"/>
              <a:gd name="connsiteY59" fmla="*/ 1878 h 10383"/>
              <a:gd name="connsiteX60" fmla="*/ 8092 w 10000"/>
              <a:gd name="connsiteY60" fmla="*/ 1878 h 10383"/>
              <a:gd name="connsiteX61" fmla="*/ 8196 w 10000"/>
              <a:gd name="connsiteY61" fmla="*/ 1964 h 10383"/>
              <a:gd name="connsiteX62" fmla="*/ 8301 w 10000"/>
              <a:gd name="connsiteY62" fmla="*/ 1964 h 10383"/>
              <a:gd name="connsiteX63" fmla="*/ 8440 w 10000"/>
              <a:gd name="connsiteY63" fmla="*/ 1964 h 10383"/>
              <a:gd name="connsiteX64" fmla="*/ 8578 w 10000"/>
              <a:gd name="connsiteY64" fmla="*/ 1964 h 10383"/>
              <a:gd name="connsiteX65" fmla="*/ 8683 w 10000"/>
              <a:gd name="connsiteY65" fmla="*/ 1964 h 10383"/>
              <a:gd name="connsiteX66" fmla="*/ 8787 w 10000"/>
              <a:gd name="connsiteY66" fmla="*/ 1964 h 10383"/>
              <a:gd name="connsiteX67" fmla="*/ 8891 w 10000"/>
              <a:gd name="connsiteY67" fmla="*/ 1964 h 10383"/>
              <a:gd name="connsiteX68" fmla="*/ 9065 w 10000"/>
              <a:gd name="connsiteY68" fmla="*/ 1964 h 10383"/>
              <a:gd name="connsiteX69" fmla="*/ 9134 w 10000"/>
              <a:gd name="connsiteY69" fmla="*/ 1964 h 10383"/>
              <a:gd name="connsiteX70" fmla="*/ 9186 w 10000"/>
              <a:gd name="connsiteY70" fmla="*/ 1964 h 10383"/>
              <a:gd name="connsiteX71" fmla="*/ 9238 w 10000"/>
              <a:gd name="connsiteY71" fmla="*/ 1878 h 10383"/>
              <a:gd name="connsiteX72" fmla="*/ 9342 w 10000"/>
              <a:gd name="connsiteY72" fmla="*/ 1790 h 10383"/>
              <a:gd name="connsiteX73" fmla="*/ 9481 w 10000"/>
              <a:gd name="connsiteY73" fmla="*/ 1790 h 10383"/>
              <a:gd name="connsiteX74" fmla="*/ 9585 w 10000"/>
              <a:gd name="connsiteY74" fmla="*/ 1790 h 10383"/>
              <a:gd name="connsiteX75" fmla="*/ 9690 w 10000"/>
              <a:gd name="connsiteY75" fmla="*/ 1790 h 10383"/>
              <a:gd name="connsiteX76" fmla="*/ 9759 w 10000"/>
              <a:gd name="connsiteY76" fmla="*/ 1790 h 10383"/>
              <a:gd name="connsiteX77" fmla="*/ 9811 w 10000"/>
              <a:gd name="connsiteY77" fmla="*/ 1530 h 10383"/>
              <a:gd name="connsiteX78" fmla="*/ 9863 w 10000"/>
              <a:gd name="connsiteY78" fmla="*/ 1443 h 10383"/>
              <a:gd name="connsiteX79" fmla="*/ 9915 w 10000"/>
              <a:gd name="connsiteY79" fmla="*/ 1443 h 10383"/>
              <a:gd name="connsiteX80" fmla="*/ 9985 w 10000"/>
              <a:gd name="connsiteY80" fmla="*/ 1443 h 10383"/>
              <a:gd name="connsiteX81" fmla="*/ 10000 w 10000"/>
              <a:gd name="connsiteY81" fmla="*/ 1443 h 10383"/>
              <a:gd name="connsiteX82" fmla="*/ 10000 w 10000"/>
              <a:gd name="connsiteY82" fmla="*/ 1356 h 10383"/>
              <a:gd name="connsiteX83" fmla="*/ 10000 w 10000"/>
              <a:gd name="connsiteY83" fmla="*/ 10383 h 10383"/>
              <a:gd name="connsiteX84" fmla="*/ 0 w 10000"/>
              <a:gd name="connsiteY84" fmla="*/ 10383 h 10383"/>
              <a:gd name="connsiteX85" fmla="*/ 35 w 10000"/>
              <a:gd name="connsiteY85" fmla="*/ 10383 h 10383"/>
              <a:gd name="connsiteX86" fmla="*/ 0 w 10000"/>
              <a:gd name="connsiteY86" fmla="*/ 2051 h 10383"/>
              <a:gd name="connsiteX0" fmla="*/ 0 w 10000"/>
              <a:gd name="connsiteY0" fmla="*/ 2051 h 10383"/>
              <a:gd name="connsiteX1" fmla="*/ 69 w 10000"/>
              <a:gd name="connsiteY1" fmla="*/ 1964 h 10383"/>
              <a:gd name="connsiteX2" fmla="*/ 347 w 10000"/>
              <a:gd name="connsiteY2" fmla="*/ 1878 h 10383"/>
              <a:gd name="connsiteX3" fmla="*/ 583 w 10000"/>
              <a:gd name="connsiteY3" fmla="*/ 1217 h 10383"/>
              <a:gd name="connsiteX4" fmla="*/ 667 w 10000"/>
              <a:gd name="connsiteY4" fmla="*/ 800 h 10383"/>
              <a:gd name="connsiteX5" fmla="*/ 1083 w 10000"/>
              <a:gd name="connsiteY5" fmla="*/ 383 h 10383"/>
              <a:gd name="connsiteX6" fmla="*/ 1334 w 10000"/>
              <a:gd name="connsiteY6" fmla="*/ 383 h 10383"/>
              <a:gd name="connsiteX7" fmla="*/ 1500 w 10000"/>
              <a:gd name="connsiteY7" fmla="*/ 383 h 10383"/>
              <a:gd name="connsiteX8" fmla="*/ 1667 w 10000"/>
              <a:gd name="connsiteY8" fmla="*/ 383 h 10383"/>
              <a:gd name="connsiteX9" fmla="*/ 1750 w 10000"/>
              <a:gd name="connsiteY9" fmla="*/ 800 h 10383"/>
              <a:gd name="connsiteX10" fmla="*/ 1834 w 10000"/>
              <a:gd name="connsiteY10" fmla="*/ 1217 h 10383"/>
              <a:gd name="connsiteX11" fmla="*/ 1917 w 10000"/>
              <a:gd name="connsiteY11" fmla="*/ 1217 h 10383"/>
              <a:gd name="connsiteX12" fmla="*/ 2000 w 10000"/>
              <a:gd name="connsiteY12" fmla="*/ 1217 h 10383"/>
              <a:gd name="connsiteX13" fmla="*/ 2000 w 10000"/>
              <a:gd name="connsiteY13" fmla="*/ 1217 h 10383"/>
              <a:gd name="connsiteX14" fmla="*/ 2083 w 10000"/>
              <a:gd name="connsiteY14" fmla="*/ 1530 h 10383"/>
              <a:gd name="connsiteX15" fmla="*/ 2222 w 10000"/>
              <a:gd name="connsiteY15" fmla="*/ 1530 h 10383"/>
              <a:gd name="connsiteX16" fmla="*/ 2361 w 10000"/>
              <a:gd name="connsiteY16" fmla="*/ 1530 h 10383"/>
              <a:gd name="connsiteX17" fmla="*/ 2465 w 10000"/>
              <a:gd name="connsiteY17" fmla="*/ 1530 h 10383"/>
              <a:gd name="connsiteX18" fmla="*/ 2570 w 10000"/>
              <a:gd name="connsiteY18" fmla="*/ 1530 h 10383"/>
              <a:gd name="connsiteX19" fmla="*/ 2744 w 10000"/>
              <a:gd name="connsiteY19" fmla="*/ 1530 h 10383"/>
              <a:gd name="connsiteX20" fmla="*/ 2848 w 10000"/>
              <a:gd name="connsiteY20" fmla="*/ 1530 h 10383"/>
              <a:gd name="connsiteX21" fmla="*/ 2952 w 10000"/>
              <a:gd name="connsiteY21" fmla="*/ 1530 h 10383"/>
              <a:gd name="connsiteX22" fmla="*/ 3126 w 10000"/>
              <a:gd name="connsiteY22" fmla="*/ 1530 h 10383"/>
              <a:gd name="connsiteX23" fmla="*/ 3230 w 10000"/>
              <a:gd name="connsiteY23" fmla="*/ 1530 h 10383"/>
              <a:gd name="connsiteX24" fmla="*/ 3334 w 10000"/>
              <a:gd name="connsiteY24" fmla="*/ 1530 h 10383"/>
              <a:gd name="connsiteX25" fmla="*/ 3508 w 10000"/>
              <a:gd name="connsiteY25" fmla="*/ 1530 h 10383"/>
              <a:gd name="connsiteX26" fmla="*/ 3647 w 10000"/>
              <a:gd name="connsiteY26" fmla="*/ 1443 h 10383"/>
              <a:gd name="connsiteX27" fmla="*/ 3751 w 10000"/>
              <a:gd name="connsiteY27" fmla="*/ 1217 h 10383"/>
              <a:gd name="connsiteX28" fmla="*/ 4001 w 10000"/>
              <a:gd name="connsiteY28" fmla="*/ 800 h 10383"/>
              <a:gd name="connsiteX29" fmla="*/ 4084 w 10000"/>
              <a:gd name="connsiteY29" fmla="*/ 800 h 10383"/>
              <a:gd name="connsiteX30" fmla="*/ 4168 w 10000"/>
              <a:gd name="connsiteY30" fmla="*/ 383 h 10383"/>
              <a:gd name="connsiteX31" fmla="*/ 4334 w 10000"/>
              <a:gd name="connsiteY31" fmla="*/ 383 h 10383"/>
              <a:gd name="connsiteX32" fmla="*/ 4418 w 10000"/>
              <a:gd name="connsiteY32" fmla="*/ 800 h 10383"/>
              <a:gd name="connsiteX33" fmla="*/ 4445 w 10000"/>
              <a:gd name="connsiteY33" fmla="*/ 1182 h 10383"/>
              <a:gd name="connsiteX34" fmla="*/ 4550 w 10000"/>
              <a:gd name="connsiteY34" fmla="*/ 1182 h 10383"/>
              <a:gd name="connsiteX35" fmla="*/ 4689 w 10000"/>
              <a:gd name="connsiteY35" fmla="*/ 1182 h 10383"/>
              <a:gd name="connsiteX36" fmla="*/ 4741 w 10000"/>
              <a:gd name="connsiteY36" fmla="*/ 1182 h 10383"/>
              <a:gd name="connsiteX37" fmla="*/ 4845 w 10000"/>
              <a:gd name="connsiteY37" fmla="*/ 1182 h 10383"/>
              <a:gd name="connsiteX38" fmla="*/ 4949 w 10000"/>
              <a:gd name="connsiteY38" fmla="*/ 1269 h 10383"/>
              <a:gd name="connsiteX39" fmla="*/ 5123 w 10000"/>
              <a:gd name="connsiteY39" fmla="*/ 1356 h 10383"/>
              <a:gd name="connsiteX40" fmla="*/ 5331 w 10000"/>
              <a:gd name="connsiteY40" fmla="*/ 1356 h 10383"/>
              <a:gd name="connsiteX41" fmla="*/ 5539 w 10000"/>
              <a:gd name="connsiteY41" fmla="*/ 1443 h 10383"/>
              <a:gd name="connsiteX42" fmla="*/ 5782 w 10000"/>
              <a:gd name="connsiteY42" fmla="*/ 1530 h 10383"/>
              <a:gd name="connsiteX43" fmla="*/ 5956 w 10000"/>
              <a:gd name="connsiteY43" fmla="*/ 1530 h 10383"/>
              <a:gd name="connsiteX44" fmla="*/ 6095 w 10000"/>
              <a:gd name="connsiteY44" fmla="*/ 1617 h 10383"/>
              <a:gd name="connsiteX45" fmla="*/ 6234 w 10000"/>
              <a:gd name="connsiteY45" fmla="*/ 1617 h 10383"/>
              <a:gd name="connsiteX46" fmla="*/ 6303 w 10000"/>
              <a:gd name="connsiteY46" fmla="*/ 1617 h 10383"/>
              <a:gd name="connsiteX47" fmla="*/ 6373 w 10000"/>
              <a:gd name="connsiteY47" fmla="*/ 1617 h 10383"/>
              <a:gd name="connsiteX48" fmla="*/ 6511 w 10000"/>
              <a:gd name="connsiteY48" fmla="*/ 1617 h 10383"/>
              <a:gd name="connsiteX49" fmla="*/ 6616 w 10000"/>
              <a:gd name="connsiteY49" fmla="*/ 1617 h 10383"/>
              <a:gd name="connsiteX50" fmla="*/ 6754 w 10000"/>
              <a:gd name="connsiteY50" fmla="*/ 1617 h 10383"/>
              <a:gd name="connsiteX51" fmla="*/ 6893 w 10000"/>
              <a:gd name="connsiteY51" fmla="*/ 1704 h 10383"/>
              <a:gd name="connsiteX52" fmla="*/ 7032 w 10000"/>
              <a:gd name="connsiteY52" fmla="*/ 1704 h 10383"/>
              <a:gd name="connsiteX53" fmla="*/ 7171 w 10000"/>
              <a:gd name="connsiteY53" fmla="*/ 1790 h 10383"/>
              <a:gd name="connsiteX54" fmla="*/ 7310 w 10000"/>
              <a:gd name="connsiteY54" fmla="*/ 1790 h 10383"/>
              <a:gd name="connsiteX55" fmla="*/ 7432 w 10000"/>
              <a:gd name="connsiteY55" fmla="*/ 1790 h 10383"/>
              <a:gd name="connsiteX56" fmla="*/ 7537 w 10000"/>
              <a:gd name="connsiteY56" fmla="*/ 1790 h 10383"/>
              <a:gd name="connsiteX57" fmla="*/ 7641 w 10000"/>
              <a:gd name="connsiteY57" fmla="*/ 1790 h 10383"/>
              <a:gd name="connsiteX58" fmla="*/ 7780 w 10000"/>
              <a:gd name="connsiteY58" fmla="*/ 1790 h 10383"/>
              <a:gd name="connsiteX59" fmla="*/ 7953 w 10000"/>
              <a:gd name="connsiteY59" fmla="*/ 1878 h 10383"/>
              <a:gd name="connsiteX60" fmla="*/ 8092 w 10000"/>
              <a:gd name="connsiteY60" fmla="*/ 1878 h 10383"/>
              <a:gd name="connsiteX61" fmla="*/ 8196 w 10000"/>
              <a:gd name="connsiteY61" fmla="*/ 1964 h 10383"/>
              <a:gd name="connsiteX62" fmla="*/ 8301 w 10000"/>
              <a:gd name="connsiteY62" fmla="*/ 1964 h 10383"/>
              <a:gd name="connsiteX63" fmla="*/ 8440 w 10000"/>
              <a:gd name="connsiteY63" fmla="*/ 1964 h 10383"/>
              <a:gd name="connsiteX64" fmla="*/ 8578 w 10000"/>
              <a:gd name="connsiteY64" fmla="*/ 1964 h 10383"/>
              <a:gd name="connsiteX65" fmla="*/ 8683 w 10000"/>
              <a:gd name="connsiteY65" fmla="*/ 1964 h 10383"/>
              <a:gd name="connsiteX66" fmla="*/ 8787 w 10000"/>
              <a:gd name="connsiteY66" fmla="*/ 1964 h 10383"/>
              <a:gd name="connsiteX67" fmla="*/ 8891 w 10000"/>
              <a:gd name="connsiteY67" fmla="*/ 1964 h 10383"/>
              <a:gd name="connsiteX68" fmla="*/ 9065 w 10000"/>
              <a:gd name="connsiteY68" fmla="*/ 1964 h 10383"/>
              <a:gd name="connsiteX69" fmla="*/ 9134 w 10000"/>
              <a:gd name="connsiteY69" fmla="*/ 1964 h 10383"/>
              <a:gd name="connsiteX70" fmla="*/ 9186 w 10000"/>
              <a:gd name="connsiteY70" fmla="*/ 1964 h 10383"/>
              <a:gd name="connsiteX71" fmla="*/ 9238 w 10000"/>
              <a:gd name="connsiteY71" fmla="*/ 1878 h 10383"/>
              <a:gd name="connsiteX72" fmla="*/ 9342 w 10000"/>
              <a:gd name="connsiteY72" fmla="*/ 1790 h 10383"/>
              <a:gd name="connsiteX73" fmla="*/ 9481 w 10000"/>
              <a:gd name="connsiteY73" fmla="*/ 1790 h 10383"/>
              <a:gd name="connsiteX74" fmla="*/ 9585 w 10000"/>
              <a:gd name="connsiteY74" fmla="*/ 1790 h 10383"/>
              <a:gd name="connsiteX75" fmla="*/ 9690 w 10000"/>
              <a:gd name="connsiteY75" fmla="*/ 1790 h 10383"/>
              <a:gd name="connsiteX76" fmla="*/ 9759 w 10000"/>
              <a:gd name="connsiteY76" fmla="*/ 1790 h 10383"/>
              <a:gd name="connsiteX77" fmla="*/ 9811 w 10000"/>
              <a:gd name="connsiteY77" fmla="*/ 1530 h 10383"/>
              <a:gd name="connsiteX78" fmla="*/ 9863 w 10000"/>
              <a:gd name="connsiteY78" fmla="*/ 1443 h 10383"/>
              <a:gd name="connsiteX79" fmla="*/ 9915 w 10000"/>
              <a:gd name="connsiteY79" fmla="*/ 1443 h 10383"/>
              <a:gd name="connsiteX80" fmla="*/ 9985 w 10000"/>
              <a:gd name="connsiteY80" fmla="*/ 1443 h 10383"/>
              <a:gd name="connsiteX81" fmla="*/ 10000 w 10000"/>
              <a:gd name="connsiteY81" fmla="*/ 1443 h 10383"/>
              <a:gd name="connsiteX82" fmla="*/ 10000 w 10000"/>
              <a:gd name="connsiteY82" fmla="*/ 1356 h 10383"/>
              <a:gd name="connsiteX83" fmla="*/ 10000 w 10000"/>
              <a:gd name="connsiteY83" fmla="*/ 10383 h 10383"/>
              <a:gd name="connsiteX84" fmla="*/ 0 w 10000"/>
              <a:gd name="connsiteY84" fmla="*/ 10383 h 10383"/>
              <a:gd name="connsiteX85" fmla="*/ 35 w 10000"/>
              <a:gd name="connsiteY85" fmla="*/ 10383 h 10383"/>
              <a:gd name="connsiteX86" fmla="*/ 0 w 10000"/>
              <a:gd name="connsiteY86" fmla="*/ 2051 h 10383"/>
              <a:gd name="connsiteX0" fmla="*/ 0 w 10000"/>
              <a:gd name="connsiteY0" fmla="*/ 2051 h 10383"/>
              <a:gd name="connsiteX1" fmla="*/ 69 w 10000"/>
              <a:gd name="connsiteY1" fmla="*/ 1964 h 10383"/>
              <a:gd name="connsiteX2" fmla="*/ 347 w 10000"/>
              <a:gd name="connsiteY2" fmla="*/ 1878 h 10383"/>
              <a:gd name="connsiteX3" fmla="*/ 583 w 10000"/>
              <a:gd name="connsiteY3" fmla="*/ 1217 h 10383"/>
              <a:gd name="connsiteX4" fmla="*/ 667 w 10000"/>
              <a:gd name="connsiteY4" fmla="*/ 800 h 10383"/>
              <a:gd name="connsiteX5" fmla="*/ 1083 w 10000"/>
              <a:gd name="connsiteY5" fmla="*/ 383 h 10383"/>
              <a:gd name="connsiteX6" fmla="*/ 1334 w 10000"/>
              <a:gd name="connsiteY6" fmla="*/ 383 h 10383"/>
              <a:gd name="connsiteX7" fmla="*/ 1500 w 10000"/>
              <a:gd name="connsiteY7" fmla="*/ 383 h 10383"/>
              <a:gd name="connsiteX8" fmla="*/ 1667 w 10000"/>
              <a:gd name="connsiteY8" fmla="*/ 383 h 10383"/>
              <a:gd name="connsiteX9" fmla="*/ 1750 w 10000"/>
              <a:gd name="connsiteY9" fmla="*/ 800 h 10383"/>
              <a:gd name="connsiteX10" fmla="*/ 1834 w 10000"/>
              <a:gd name="connsiteY10" fmla="*/ 1217 h 10383"/>
              <a:gd name="connsiteX11" fmla="*/ 1917 w 10000"/>
              <a:gd name="connsiteY11" fmla="*/ 1217 h 10383"/>
              <a:gd name="connsiteX12" fmla="*/ 2000 w 10000"/>
              <a:gd name="connsiteY12" fmla="*/ 1217 h 10383"/>
              <a:gd name="connsiteX13" fmla="*/ 2000 w 10000"/>
              <a:gd name="connsiteY13" fmla="*/ 1217 h 10383"/>
              <a:gd name="connsiteX14" fmla="*/ 2083 w 10000"/>
              <a:gd name="connsiteY14" fmla="*/ 1530 h 10383"/>
              <a:gd name="connsiteX15" fmla="*/ 2222 w 10000"/>
              <a:gd name="connsiteY15" fmla="*/ 1530 h 10383"/>
              <a:gd name="connsiteX16" fmla="*/ 2361 w 10000"/>
              <a:gd name="connsiteY16" fmla="*/ 1530 h 10383"/>
              <a:gd name="connsiteX17" fmla="*/ 2465 w 10000"/>
              <a:gd name="connsiteY17" fmla="*/ 1530 h 10383"/>
              <a:gd name="connsiteX18" fmla="*/ 2570 w 10000"/>
              <a:gd name="connsiteY18" fmla="*/ 1530 h 10383"/>
              <a:gd name="connsiteX19" fmla="*/ 2744 w 10000"/>
              <a:gd name="connsiteY19" fmla="*/ 1530 h 10383"/>
              <a:gd name="connsiteX20" fmla="*/ 2848 w 10000"/>
              <a:gd name="connsiteY20" fmla="*/ 1530 h 10383"/>
              <a:gd name="connsiteX21" fmla="*/ 2952 w 10000"/>
              <a:gd name="connsiteY21" fmla="*/ 1530 h 10383"/>
              <a:gd name="connsiteX22" fmla="*/ 3126 w 10000"/>
              <a:gd name="connsiteY22" fmla="*/ 1530 h 10383"/>
              <a:gd name="connsiteX23" fmla="*/ 3230 w 10000"/>
              <a:gd name="connsiteY23" fmla="*/ 1530 h 10383"/>
              <a:gd name="connsiteX24" fmla="*/ 3334 w 10000"/>
              <a:gd name="connsiteY24" fmla="*/ 1530 h 10383"/>
              <a:gd name="connsiteX25" fmla="*/ 3508 w 10000"/>
              <a:gd name="connsiteY25" fmla="*/ 1530 h 10383"/>
              <a:gd name="connsiteX26" fmla="*/ 3647 w 10000"/>
              <a:gd name="connsiteY26" fmla="*/ 1443 h 10383"/>
              <a:gd name="connsiteX27" fmla="*/ 3751 w 10000"/>
              <a:gd name="connsiteY27" fmla="*/ 1217 h 10383"/>
              <a:gd name="connsiteX28" fmla="*/ 4001 w 10000"/>
              <a:gd name="connsiteY28" fmla="*/ 800 h 10383"/>
              <a:gd name="connsiteX29" fmla="*/ 4084 w 10000"/>
              <a:gd name="connsiteY29" fmla="*/ 800 h 10383"/>
              <a:gd name="connsiteX30" fmla="*/ 4168 w 10000"/>
              <a:gd name="connsiteY30" fmla="*/ 383 h 10383"/>
              <a:gd name="connsiteX31" fmla="*/ 4334 w 10000"/>
              <a:gd name="connsiteY31" fmla="*/ 383 h 10383"/>
              <a:gd name="connsiteX32" fmla="*/ 4418 w 10000"/>
              <a:gd name="connsiteY32" fmla="*/ 800 h 10383"/>
              <a:gd name="connsiteX33" fmla="*/ 4445 w 10000"/>
              <a:gd name="connsiteY33" fmla="*/ 1182 h 10383"/>
              <a:gd name="connsiteX34" fmla="*/ 4550 w 10000"/>
              <a:gd name="connsiteY34" fmla="*/ 1182 h 10383"/>
              <a:gd name="connsiteX35" fmla="*/ 4689 w 10000"/>
              <a:gd name="connsiteY35" fmla="*/ 1182 h 10383"/>
              <a:gd name="connsiteX36" fmla="*/ 4741 w 10000"/>
              <a:gd name="connsiteY36" fmla="*/ 1182 h 10383"/>
              <a:gd name="connsiteX37" fmla="*/ 4845 w 10000"/>
              <a:gd name="connsiteY37" fmla="*/ 1182 h 10383"/>
              <a:gd name="connsiteX38" fmla="*/ 4949 w 10000"/>
              <a:gd name="connsiteY38" fmla="*/ 1269 h 10383"/>
              <a:gd name="connsiteX39" fmla="*/ 5123 w 10000"/>
              <a:gd name="connsiteY39" fmla="*/ 1356 h 10383"/>
              <a:gd name="connsiteX40" fmla="*/ 5331 w 10000"/>
              <a:gd name="connsiteY40" fmla="*/ 1356 h 10383"/>
              <a:gd name="connsiteX41" fmla="*/ 5539 w 10000"/>
              <a:gd name="connsiteY41" fmla="*/ 1443 h 10383"/>
              <a:gd name="connsiteX42" fmla="*/ 5782 w 10000"/>
              <a:gd name="connsiteY42" fmla="*/ 1530 h 10383"/>
              <a:gd name="connsiteX43" fmla="*/ 5956 w 10000"/>
              <a:gd name="connsiteY43" fmla="*/ 1530 h 10383"/>
              <a:gd name="connsiteX44" fmla="*/ 6095 w 10000"/>
              <a:gd name="connsiteY44" fmla="*/ 1617 h 10383"/>
              <a:gd name="connsiteX45" fmla="*/ 6234 w 10000"/>
              <a:gd name="connsiteY45" fmla="*/ 1617 h 10383"/>
              <a:gd name="connsiteX46" fmla="*/ 6303 w 10000"/>
              <a:gd name="connsiteY46" fmla="*/ 1617 h 10383"/>
              <a:gd name="connsiteX47" fmla="*/ 6373 w 10000"/>
              <a:gd name="connsiteY47" fmla="*/ 1617 h 10383"/>
              <a:gd name="connsiteX48" fmla="*/ 6511 w 10000"/>
              <a:gd name="connsiteY48" fmla="*/ 1617 h 10383"/>
              <a:gd name="connsiteX49" fmla="*/ 6616 w 10000"/>
              <a:gd name="connsiteY49" fmla="*/ 1617 h 10383"/>
              <a:gd name="connsiteX50" fmla="*/ 6754 w 10000"/>
              <a:gd name="connsiteY50" fmla="*/ 1617 h 10383"/>
              <a:gd name="connsiteX51" fmla="*/ 6893 w 10000"/>
              <a:gd name="connsiteY51" fmla="*/ 1704 h 10383"/>
              <a:gd name="connsiteX52" fmla="*/ 7032 w 10000"/>
              <a:gd name="connsiteY52" fmla="*/ 1704 h 10383"/>
              <a:gd name="connsiteX53" fmla="*/ 7171 w 10000"/>
              <a:gd name="connsiteY53" fmla="*/ 1790 h 10383"/>
              <a:gd name="connsiteX54" fmla="*/ 7310 w 10000"/>
              <a:gd name="connsiteY54" fmla="*/ 1790 h 10383"/>
              <a:gd name="connsiteX55" fmla="*/ 7432 w 10000"/>
              <a:gd name="connsiteY55" fmla="*/ 1790 h 10383"/>
              <a:gd name="connsiteX56" fmla="*/ 7537 w 10000"/>
              <a:gd name="connsiteY56" fmla="*/ 1790 h 10383"/>
              <a:gd name="connsiteX57" fmla="*/ 7641 w 10000"/>
              <a:gd name="connsiteY57" fmla="*/ 1790 h 10383"/>
              <a:gd name="connsiteX58" fmla="*/ 7780 w 10000"/>
              <a:gd name="connsiteY58" fmla="*/ 1790 h 10383"/>
              <a:gd name="connsiteX59" fmla="*/ 7953 w 10000"/>
              <a:gd name="connsiteY59" fmla="*/ 1878 h 10383"/>
              <a:gd name="connsiteX60" fmla="*/ 8092 w 10000"/>
              <a:gd name="connsiteY60" fmla="*/ 1878 h 10383"/>
              <a:gd name="connsiteX61" fmla="*/ 8196 w 10000"/>
              <a:gd name="connsiteY61" fmla="*/ 1964 h 10383"/>
              <a:gd name="connsiteX62" fmla="*/ 8301 w 10000"/>
              <a:gd name="connsiteY62" fmla="*/ 1964 h 10383"/>
              <a:gd name="connsiteX63" fmla="*/ 8440 w 10000"/>
              <a:gd name="connsiteY63" fmla="*/ 1964 h 10383"/>
              <a:gd name="connsiteX64" fmla="*/ 8578 w 10000"/>
              <a:gd name="connsiteY64" fmla="*/ 1964 h 10383"/>
              <a:gd name="connsiteX65" fmla="*/ 8683 w 10000"/>
              <a:gd name="connsiteY65" fmla="*/ 1964 h 10383"/>
              <a:gd name="connsiteX66" fmla="*/ 8787 w 10000"/>
              <a:gd name="connsiteY66" fmla="*/ 1964 h 10383"/>
              <a:gd name="connsiteX67" fmla="*/ 8891 w 10000"/>
              <a:gd name="connsiteY67" fmla="*/ 1964 h 10383"/>
              <a:gd name="connsiteX68" fmla="*/ 9065 w 10000"/>
              <a:gd name="connsiteY68" fmla="*/ 1964 h 10383"/>
              <a:gd name="connsiteX69" fmla="*/ 9134 w 10000"/>
              <a:gd name="connsiteY69" fmla="*/ 1964 h 10383"/>
              <a:gd name="connsiteX70" fmla="*/ 9186 w 10000"/>
              <a:gd name="connsiteY70" fmla="*/ 1964 h 10383"/>
              <a:gd name="connsiteX71" fmla="*/ 9238 w 10000"/>
              <a:gd name="connsiteY71" fmla="*/ 1878 h 10383"/>
              <a:gd name="connsiteX72" fmla="*/ 9342 w 10000"/>
              <a:gd name="connsiteY72" fmla="*/ 1790 h 10383"/>
              <a:gd name="connsiteX73" fmla="*/ 9481 w 10000"/>
              <a:gd name="connsiteY73" fmla="*/ 1790 h 10383"/>
              <a:gd name="connsiteX74" fmla="*/ 9585 w 10000"/>
              <a:gd name="connsiteY74" fmla="*/ 1790 h 10383"/>
              <a:gd name="connsiteX75" fmla="*/ 9690 w 10000"/>
              <a:gd name="connsiteY75" fmla="*/ 1790 h 10383"/>
              <a:gd name="connsiteX76" fmla="*/ 9759 w 10000"/>
              <a:gd name="connsiteY76" fmla="*/ 1790 h 10383"/>
              <a:gd name="connsiteX77" fmla="*/ 9811 w 10000"/>
              <a:gd name="connsiteY77" fmla="*/ 1530 h 10383"/>
              <a:gd name="connsiteX78" fmla="*/ 9863 w 10000"/>
              <a:gd name="connsiteY78" fmla="*/ 1443 h 10383"/>
              <a:gd name="connsiteX79" fmla="*/ 9915 w 10000"/>
              <a:gd name="connsiteY79" fmla="*/ 1443 h 10383"/>
              <a:gd name="connsiteX80" fmla="*/ 9985 w 10000"/>
              <a:gd name="connsiteY80" fmla="*/ 1443 h 10383"/>
              <a:gd name="connsiteX81" fmla="*/ 10000 w 10000"/>
              <a:gd name="connsiteY81" fmla="*/ 1443 h 10383"/>
              <a:gd name="connsiteX82" fmla="*/ 10000 w 10000"/>
              <a:gd name="connsiteY82" fmla="*/ 1356 h 10383"/>
              <a:gd name="connsiteX83" fmla="*/ 10000 w 10000"/>
              <a:gd name="connsiteY83" fmla="*/ 10383 h 10383"/>
              <a:gd name="connsiteX84" fmla="*/ 0 w 10000"/>
              <a:gd name="connsiteY84" fmla="*/ 10383 h 10383"/>
              <a:gd name="connsiteX85" fmla="*/ 35 w 10000"/>
              <a:gd name="connsiteY85" fmla="*/ 10383 h 10383"/>
              <a:gd name="connsiteX86" fmla="*/ 0 w 10000"/>
              <a:gd name="connsiteY86" fmla="*/ 2051 h 10383"/>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65 w 10000"/>
              <a:gd name="connsiteY68" fmla="*/ 2027 h 10446"/>
              <a:gd name="connsiteX69" fmla="*/ 9134 w 10000"/>
              <a:gd name="connsiteY69" fmla="*/ 2027 h 10446"/>
              <a:gd name="connsiteX70" fmla="*/ 9186 w 10000"/>
              <a:gd name="connsiteY70" fmla="*/ 2027 h 10446"/>
              <a:gd name="connsiteX71" fmla="*/ 9335 w 10000"/>
              <a:gd name="connsiteY71" fmla="*/ 29 h 10446"/>
              <a:gd name="connsiteX72" fmla="*/ 9342 w 10000"/>
              <a:gd name="connsiteY72" fmla="*/ 1853 h 10446"/>
              <a:gd name="connsiteX73" fmla="*/ 9481 w 10000"/>
              <a:gd name="connsiteY73" fmla="*/ 1853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65 w 10000"/>
              <a:gd name="connsiteY68" fmla="*/ 2027 h 10446"/>
              <a:gd name="connsiteX69" fmla="*/ 9134 w 10000"/>
              <a:gd name="connsiteY69" fmla="*/ 2027 h 10446"/>
              <a:gd name="connsiteX70" fmla="*/ 9252 w 10000"/>
              <a:gd name="connsiteY70" fmla="*/ 863 h 10446"/>
              <a:gd name="connsiteX71" fmla="*/ 9335 w 10000"/>
              <a:gd name="connsiteY71" fmla="*/ 29 h 10446"/>
              <a:gd name="connsiteX72" fmla="*/ 9342 w 10000"/>
              <a:gd name="connsiteY72" fmla="*/ 1853 h 10446"/>
              <a:gd name="connsiteX73" fmla="*/ 9481 w 10000"/>
              <a:gd name="connsiteY73" fmla="*/ 1853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65 w 10000"/>
              <a:gd name="connsiteY68" fmla="*/ 2027 h 10446"/>
              <a:gd name="connsiteX69" fmla="*/ 9169 w 10000"/>
              <a:gd name="connsiteY69" fmla="*/ 1280 h 10446"/>
              <a:gd name="connsiteX70" fmla="*/ 9252 w 10000"/>
              <a:gd name="connsiteY70" fmla="*/ 863 h 10446"/>
              <a:gd name="connsiteX71" fmla="*/ 9335 w 10000"/>
              <a:gd name="connsiteY71" fmla="*/ 29 h 10446"/>
              <a:gd name="connsiteX72" fmla="*/ 9342 w 10000"/>
              <a:gd name="connsiteY72" fmla="*/ 1853 h 10446"/>
              <a:gd name="connsiteX73" fmla="*/ 9481 w 10000"/>
              <a:gd name="connsiteY73" fmla="*/ 1853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85 w 10000"/>
              <a:gd name="connsiteY68" fmla="*/ 1280 h 10446"/>
              <a:gd name="connsiteX69" fmla="*/ 9169 w 10000"/>
              <a:gd name="connsiteY69" fmla="*/ 1280 h 10446"/>
              <a:gd name="connsiteX70" fmla="*/ 9252 w 10000"/>
              <a:gd name="connsiteY70" fmla="*/ 863 h 10446"/>
              <a:gd name="connsiteX71" fmla="*/ 9335 w 10000"/>
              <a:gd name="connsiteY71" fmla="*/ 29 h 10446"/>
              <a:gd name="connsiteX72" fmla="*/ 9342 w 10000"/>
              <a:gd name="connsiteY72" fmla="*/ 1853 h 10446"/>
              <a:gd name="connsiteX73" fmla="*/ 9481 w 10000"/>
              <a:gd name="connsiteY73" fmla="*/ 1853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85 w 10000"/>
              <a:gd name="connsiteY68" fmla="*/ 1280 h 10446"/>
              <a:gd name="connsiteX69" fmla="*/ 9169 w 10000"/>
              <a:gd name="connsiteY69" fmla="*/ 1280 h 10446"/>
              <a:gd name="connsiteX70" fmla="*/ 9252 w 10000"/>
              <a:gd name="connsiteY70" fmla="*/ 863 h 10446"/>
              <a:gd name="connsiteX71" fmla="*/ 9335 w 10000"/>
              <a:gd name="connsiteY71" fmla="*/ 29 h 10446"/>
              <a:gd name="connsiteX72" fmla="*/ 9419 w 10000"/>
              <a:gd name="connsiteY72" fmla="*/ 29 h 10446"/>
              <a:gd name="connsiteX73" fmla="*/ 9481 w 10000"/>
              <a:gd name="connsiteY73" fmla="*/ 1853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85 w 10000"/>
              <a:gd name="connsiteY68" fmla="*/ 1280 h 10446"/>
              <a:gd name="connsiteX69" fmla="*/ 9169 w 10000"/>
              <a:gd name="connsiteY69" fmla="*/ 1280 h 10446"/>
              <a:gd name="connsiteX70" fmla="*/ 9252 w 10000"/>
              <a:gd name="connsiteY70" fmla="*/ 863 h 10446"/>
              <a:gd name="connsiteX71" fmla="*/ 9335 w 10000"/>
              <a:gd name="connsiteY71" fmla="*/ 29 h 10446"/>
              <a:gd name="connsiteX72" fmla="*/ 9419 w 10000"/>
              <a:gd name="connsiteY72" fmla="*/ 29 h 10446"/>
              <a:gd name="connsiteX73" fmla="*/ 9585 w 10000"/>
              <a:gd name="connsiteY73" fmla="*/ 1280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85 w 10000"/>
              <a:gd name="connsiteY68" fmla="*/ 1280 h 10446"/>
              <a:gd name="connsiteX69" fmla="*/ 9169 w 10000"/>
              <a:gd name="connsiteY69" fmla="*/ 1280 h 10446"/>
              <a:gd name="connsiteX70" fmla="*/ 9252 w 10000"/>
              <a:gd name="connsiteY70" fmla="*/ 863 h 10446"/>
              <a:gd name="connsiteX71" fmla="*/ 9335 w 10000"/>
              <a:gd name="connsiteY71" fmla="*/ 29 h 10446"/>
              <a:gd name="connsiteX72" fmla="*/ 9419 w 10000"/>
              <a:gd name="connsiteY72" fmla="*/ 29 h 10446"/>
              <a:gd name="connsiteX73" fmla="*/ 9585 w 10000"/>
              <a:gd name="connsiteY73" fmla="*/ 1280 h 10446"/>
              <a:gd name="connsiteX74" fmla="*/ 9669 w 10000"/>
              <a:gd name="connsiteY74" fmla="*/ 1697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6550 h 14882"/>
              <a:gd name="connsiteX1" fmla="*/ 69 w 10000"/>
              <a:gd name="connsiteY1" fmla="*/ 6463 h 14882"/>
              <a:gd name="connsiteX2" fmla="*/ 347 w 10000"/>
              <a:gd name="connsiteY2" fmla="*/ 6377 h 14882"/>
              <a:gd name="connsiteX3" fmla="*/ 583 w 10000"/>
              <a:gd name="connsiteY3" fmla="*/ 5716 h 14882"/>
              <a:gd name="connsiteX4" fmla="*/ 667 w 10000"/>
              <a:gd name="connsiteY4" fmla="*/ 5299 h 14882"/>
              <a:gd name="connsiteX5" fmla="*/ 1083 w 10000"/>
              <a:gd name="connsiteY5" fmla="*/ 4882 h 14882"/>
              <a:gd name="connsiteX6" fmla="*/ 1334 w 10000"/>
              <a:gd name="connsiteY6" fmla="*/ 4882 h 14882"/>
              <a:gd name="connsiteX7" fmla="*/ 1500 w 10000"/>
              <a:gd name="connsiteY7" fmla="*/ 4882 h 14882"/>
              <a:gd name="connsiteX8" fmla="*/ 1667 w 10000"/>
              <a:gd name="connsiteY8" fmla="*/ 4882 h 14882"/>
              <a:gd name="connsiteX9" fmla="*/ 1750 w 10000"/>
              <a:gd name="connsiteY9" fmla="*/ 5299 h 14882"/>
              <a:gd name="connsiteX10" fmla="*/ 1834 w 10000"/>
              <a:gd name="connsiteY10" fmla="*/ 5716 h 14882"/>
              <a:gd name="connsiteX11" fmla="*/ 1917 w 10000"/>
              <a:gd name="connsiteY11" fmla="*/ 5716 h 14882"/>
              <a:gd name="connsiteX12" fmla="*/ 2000 w 10000"/>
              <a:gd name="connsiteY12" fmla="*/ 5716 h 14882"/>
              <a:gd name="connsiteX13" fmla="*/ 2000 w 10000"/>
              <a:gd name="connsiteY13" fmla="*/ 5716 h 14882"/>
              <a:gd name="connsiteX14" fmla="*/ 2083 w 10000"/>
              <a:gd name="connsiteY14" fmla="*/ 6029 h 14882"/>
              <a:gd name="connsiteX15" fmla="*/ 2222 w 10000"/>
              <a:gd name="connsiteY15" fmla="*/ 6029 h 14882"/>
              <a:gd name="connsiteX16" fmla="*/ 2361 w 10000"/>
              <a:gd name="connsiteY16" fmla="*/ 6029 h 14882"/>
              <a:gd name="connsiteX17" fmla="*/ 2465 w 10000"/>
              <a:gd name="connsiteY17" fmla="*/ 6029 h 14882"/>
              <a:gd name="connsiteX18" fmla="*/ 2570 w 10000"/>
              <a:gd name="connsiteY18" fmla="*/ 6029 h 14882"/>
              <a:gd name="connsiteX19" fmla="*/ 2744 w 10000"/>
              <a:gd name="connsiteY19" fmla="*/ 6029 h 14882"/>
              <a:gd name="connsiteX20" fmla="*/ 2848 w 10000"/>
              <a:gd name="connsiteY20" fmla="*/ 6029 h 14882"/>
              <a:gd name="connsiteX21" fmla="*/ 2952 w 10000"/>
              <a:gd name="connsiteY21" fmla="*/ 6029 h 14882"/>
              <a:gd name="connsiteX22" fmla="*/ 3126 w 10000"/>
              <a:gd name="connsiteY22" fmla="*/ 6029 h 14882"/>
              <a:gd name="connsiteX23" fmla="*/ 3230 w 10000"/>
              <a:gd name="connsiteY23" fmla="*/ 6029 h 14882"/>
              <a:gd name="connsiteX24" fmla="*/ 3334 w 10000"/>
              <a:gd name="connsiteY24" fmla="*/ 6029 h 14882"/>
              <a:gd name="connsiteX25" fmla="*/ 3508 w 10000"/>
              <a:gd name="connsiteY25" fmla="*/ 6029 h 14882"/>
              <a:gd name="connsiteX26" fmla="*/ 3647 w 10000"/>
              <a:gd name="connsiteY26" fmla="*/ 5942 h 14882"/>
              <a:gd name="connsiteX27" fmla="*/ 3751 w 10000"/>
              <a:gd name="connsiteY27" fmla="*/ 5716 h 14882"/>
              <a:gd name="connsiteX28" fmla="*/ 4001 w 10000"/>
              <a:gd name="connsiteY28" fmla="*/ 5299 h 14882"/>
              <a:gd name="connsiteX29" fmla="*/ 4168 w 10000"/>
              <a:gd name="connsiteY29" fmla="*/ 295 h 14882"/>
              <a:gd name="connsiteX30" fmla="*/ 4168 w 10000"/>
              <a:gd name="connsiteY30" fmla="*/ 4882 h 14882"/>
              <a:gd name="connsiteX31" fmla="*/ 4334 w 10000"/>
              <a:gd name="connsiteY31" fmla="*/ 4882 h 14882"/>
              <a:gd name="connsiteX32" fmla="*/ 4418 w 10000"/>
              <a:gd name="connsiteY32" fmla="*/ 5299 h 14882"/>
              <a:gd name="connsiteX33" fmla="*/ 4445 w 10000"/>
              <a:gd name="connsiteY33" fmla="*/ 5681 h 14882"/>
              <a:gd name="connsiteX34" fmla="*/ 4550 w 10000"/>
              <a:gd name="connsiteY34" fmla="*/ 5681 h 14882"/>
              <a:gd name="connsiteX35" fmla="*/ 4689 w 10000"/>
              <a:gd name="connsiteY35" fmla="*/ 5681 h 14882"/>
              <a:gd name="connsiteX36" fmla="*/ 4741 w 10000"/>
              <a:gd name="connsiteY36" fmla="*/ 5681 h 14882"/>
              <a:gd name="connsiteX37" fmla="*/ 4845 w 10000"/>
              <a:gd name="connsiteY37" fmla="*/ 5681 h 14882"/>
              <a:gd name="connsiteX38" fmla="*/ 4949 w 10000"/>
              <a:gd name="connsiteY38" fmla="*/ 5768 h 14882"/>
              <a:gd name="connsiteX39" fmla="*/ 5123 w 10000"/>
              <a:gd name="connsiteY39" fmla="*/ 5855 h 14882"/>
              <a:gd name="connsiteX40" fmla="*/ 5331 w 10000"/>
              <a:gd name="connsiteY40" fmla="*/ 5855 h 14882"/>
              <a:gd name="connsiteX41" fmla="*/ 5539 w 10000"/>
              <a:gd name="connsiteY41" fmla="*/ 5942 h 14882"/>
              <a:gd name="connsiteX42" fmla="*/ 5782 w 10000"/>
              <a:gd name="connsiteY42" fmla="*/ 6029 h 14882"/>
              <a:gd name="connsiteX43" fmla="*/ 5956 w 10000"/>
              <a:gd name="connsiteY43" fmla="*/ 6029 h 14882"/>
              <a:gd name="connsiteX44" fmla="*/ 6095 w 10000"/>
              <a:gd name="connsiteY44" fmla="*/ 6116 h 14882"/>
              <a:gd name="connsiteX45" fmla="*/ 6234 w 10000"/>
              <a:gd name="connsiteY45" fmla="*/ 6116 h 14882"/>
              <a:gd name="connsiteX46" fmla="*/ 6303 w 10000"/>
              <a:gd name="connsiteY46" fmla="*/ 6116 h 14882"/>
              <a:gd name="connsiteX47" fmla="*/ 6373 w 10000"/>
              <a:gd name="connsiteY47" fmla="*/ 6116 h 14882"/>
              <a:gd name="connsiteX48" fmla="*/ 6511 w 10000"/>
              <a:gd name="connsiteY48" fmla="*/ 6116 h 14882"/>
              <a:gd name="connsiteX49" fmla="*/ 6616 w 10000"/>
              <a:gd name="connsiteY49" fmla="*/ 6116 h 14882"/>
              <a:gd name="connsiteX50" fmla="*/ 6754 w 10000"/>
              <a:gd name="connsiteY50" fmla="*/ 6116 h 14882"/>
              <a:gd name="connsiteX51" fmla="*/ 6893 w 10000"/>
              <a:gd name="connsiteY51" fmla="*/ 6203 h 14882"/>
              <a:gd name="connsiteX52" fmla="*/ 7032 w 10000"/>
              <a:gd name="connsiteY52" fmla="*/ 6203 h 14882"/>
              <a:gd name="connsiteX53" fmla="*/ 7171 w 10000"/>
              <a:gd name="connsiteY53" fmla="*/ 6289 h 14882"/>
              <a:gd name="connsiteX54" fmla="*/ 7310 w 10000"/>
              <a:gd name="connsiteY54" fmla="*/ 6289 h 14882"/>
              <a:gd name="connsiteX55" fmla="*/ 7432 w 10000"/>
              <a:gd name="connsiteY55" fmla="*/ 6289 h 14882"/>
              <a:gd name="connsiteX56" fmla="*/ 7537 w 10000"/>
              <a:gd name="connsiteY56" fmla="*/ 6289 h 14882"/>
              <a:gd name="connsiteX57" fmla="*/ 7641 w 10000"/>
              <a:gd name="connsiteY57" fmla="*/ 6289 h 14882"/>
              <a:gd name="connsiteX58" fmla="*/ 7780 w 10000"/>
              <a:gd name="connsiteY58" fmla="*/ 6289 h 14882"/>
              <a:gd name="connsiteX59" fmla="*/ 7953 w 10000"/>
              <a:gd name="connsiteY59" fmla="*/ 6377 h 14882"/>
              <a:gd name="connsiteX60" fmla="*/ 8092 w 10000"/>
              <a:gd name="connsiteY60" fmla="*/ 6377 h 14882"/>
              <a:gd name="connsiteX61" fmla="*/ 8196 w 10000"/>
              <a:gd name="connsiteY61" fmla="*/ 6463 h 14882"/>
              <a:gd name="connsiteX62" fmla="*/ 8301 w 10000"/>
              <a:gd name="connsiteY62" fmla="*/ 6463 h 14882"/>
              <a:gd name="connsiteX63" fmla="*/ 8440 w 10000"/>
              <a:gd name="connsiteY63" fmla="*/ 6463 h 14882"/>
              <a:gd name="connsiteX64" fmla="*/ 8578 w 10000"/>
              <a:gd name="connsiteY64" fmla="*/ 6463 h 14882"/>
              <a:gd name="connsiteX65" fmla="*/ 8683 w 10000"/>
              <a:gd name="connsiteY65" fmla="*/ 6463 h 14882"/>
              <a:gd name="connsiteX66" fmla="*/ 8787 w 10000"/>
              <a:gd name="connsiteY66" fmla="*/ 6463 h 14882"/>
              <a:gd name="connsiteX67" fmla="*/ 8891 w 10000"/>
              <a:gd name="connsiteY67" fmla="*/ 6463 h 14882"/>
              <a:gd name="connsiteX68" fmla="*/ 9085 w 10000"/>
              <a:gd name="connsiteY68" fmla="*/ 5716 h 14882"/>
              <a:gd name="connsiteX69" fmla="*/ 9169 w 10000"/>
              <a:gd name="connsiteY69" fmla="*/ 5716 h 14882"/>
              <a:gd name="connsiteX70" fmla="*/ 9252 w 10000"/>
              <a:gd name="connsiteY70" fmla="*/ 5299 h 14882"/>
              <a:gd name="connsiteX71" fmla="*/ 9335 w 10000"/>
              <a:gd name="connsiteY71" fmla="*/ 4465 h 14882"/>
              <a:gd name="connsiteX72" fmla="*/ 9419 w 10000"/>
              <a:gd name="connsiteY72" fmla="*/ 4465 h 14882"/>
              <a:gd name="connsiteX73" fmla="*/ 9585 w 10000"/>
              <a:gd name="connsiteY73" fmla="*/ 5716 h 14882"/>
              <a:gd name="connsiteX74" fmla="*/ 9669 w 10000"/>
              <a:gd name="connsiteY74" fmla="*/ 6133 h 14882"/>
              <a:gd name="connsiteX75" fmla="*/ 9690 w 10000"/>
              <a:gd name="connsiteY75" fmla="*/ 6289 h 14882"/>
              <a:gd name="connsiteX76" fmla="*/ 9759 w 10000"/>
              <a:gd name="connsiteY76" fmla="*/ 6289 h 14882"/>
              <a:gd name="connsiteX77" fmla="*/ 9811 w 10000"/>
              <a:gd name="connsiteY77" fmla="*/ 6029 h 14882"/>
              <a:gd name="connsiteX78" fmla="*/ 9863 w 10000"/>
              <a:gd name="connsiteY78" fmla="*/ 5942 h 14882"/>
              <a:gd name="connsiteX79" fmla="*/ 9915 w 10000"/>
              <a:gd name="connsiteY79" fmla="*/ 5942 h 14882"/>
              <a:gd name="connsiteX80" fmla="*/ 9985 w 10000"/>
              <a:gd name="connsiteY80" fmla="*/ 5942 h 14882"/>
              <a:gd name="connsiteX81" fmla="*/ 10000 w 10000"/>
              <a:gd name="connsiteY81" fmla="*/ 5942 h 14882"/>
              <a:gd name="connsiteX82" fmla="*/ 10000 w 10000"/>
              <a:gd name="connsiteY82" fmla="*/ 5855 h 14882"/>
              <a:gd name="connsiteX83" fmla="*/ 10000 w 10000"/>
              <a:gd name="connsiteY83" fmla="*/ 14882 h 14882"/>
              <a:gd name="connsiteX84" fmla="*/ 0 w 10000"/>
              <a:gd name="connsiteY84" fmla="*/ 14882 h 14882"/>
              <a:gd name="connsiteX85" fmla="*/ 35 w 10000"/>
              <a:gd name="connsiteY85" fmla="*/ 14882 h 14882"/>
              <a:gd name="connsiteX86" fmla="*/ 0 w 10000"/>
              <a:gd name="connsiteY86" fmla="*/ 6550 h 14882"/>
              <a:gd name="connsiteX0" fmla="*/ 0 w 10000"/>
              <a:gd name="connsiteY0" fmla="*/ 6550 h 14882"/>
              <a:gd name="connsiteX1" fmla="*/ 69 w 10000"/>
              <a:gd name="connsiteY1" fmla="*/ 6463 h 14882"/>
              <a:gd name="connsiteX2" fmla="*/ 347 w 10000"/>
              <a:gd name="connsiteY2" fmla="*/ 6377 h 14882"/>
              <a:gd name="connsiteX3" fmla="*/ 583 w 10000"/>
              <a:gd name="connsiteY3" fmla="*/ 5716 h 14882"/>
              <a:gd name="connsiteX4" fmla="*/ 667 w 10000"/>
              <a:gd name="connsiteY4" fmla="*/ 5299 h 14882"/>
              <a:gd name="connsiteX5" fmla="*/ 1083 w 10000"/>
              <a:gd name="connsiteY5" fmla="*/ 4882 h 14882"/>
              <a:gd name="connsiteX6" fmla="*/ 1334 w 10000"/>
              <a:gd name="connsiteY6" fmla="*/ 4882 h 14882"/>
              <a:gd name="connsiteX7" fmla="*/ 1500 w 10000"/>
              <a:gd name="connsiteY7" fmla="*/ 4882 h 14882"/>
              <a:gd name="connsiteX8" fmla="*/ 1667 w 10000"/>
              <a:gd name="connsiteY8" fmla="*/ 4882 h 14882"/>
              <a:gd name="connsiteX9" fmla="*/ 1750 w 10000"/>
              <a:gd name="connsiteY9" fmla="*/ 5299 h 14882"/>
              <a:gd name="connsiteX10" fmla="*/ 1834 w 10000"/>
              <a:gd name="connsiteY10" fmla="*/ 5716 h 14882"/>
              <a:gd name="connsiteX11" fmla="*/ 1917 w 10000"/>
              <a:gd name="connsiteY11" fmla="*/ 5716 h 14882"/>
              <a:gd name="connsiteX12" fmla="*/ 2000 w 10000"/>
              <a:gd name="connsiteY12" fmla="*/ 5716 h 14882"/>
              <a:gd name="connsiteX13" fmla="*/ 2000 w 10000"/>
              <a:gd name="connsiteY13" fmla="*/ 5716 h 14882"/>
              <a:gd name="connsiteX14" fmla="*/ 2083 w 10000"/>
              <a:gd name="connsiteY14" fmla="*/ 6029 h 14882"/>
              <a:gd name="connsiteX15" fmla="*/ 2222 w 10000"/>
              <a:gd name="connsiteY15" fmla="*/ 6029 h 14882"/>
              <a:gd name="connsiteX16" fmla="*/ 2361 w 10000"/>
              <a:gd name="connsiteY16" fmla="*/ 6029 h 14882"/>
              <a:gd name="connsiteX17" fmla="*/ 2465 w 10000"/>
              <a:gd name="connsiteY17" fmla="*/ 6029 h 14882"/>
              <a:gd name="connsiteX18" fmla="*/ 2570 w 10000"/>
              <a:gd name="connsiteY18" fmla="*/ 6029 h 14882"/>
              <a:gd name="connsiteX19" fmla="*/ 2744 w 10000"/>
              <a:gd name="connsiteY19" fmla="*/ 6029 h 14882"/>
              <a:gd name="connsiteX20" fmla="*/ 2848 w 10000"/>
              <a:gd name="connsiteY20" fmla="*/ 6029 h 14882"/>
              <a:gd name="connsiteX21" fmla="*/ 2952 w 10000"/>
              <a:gd name="connsiteY21" fmla="*/ 6029 h 14882"/>
              <a:gd name="connsiteX22" fmla="*/ 3126 w 10000"/>
              <a:gd name="connsiteY22" fmla="*/ 6029 h 14882"/>
              <a:gd name="connsiteX23" fmla="*/ 3230 w 10000"/>
              <a:gd name="connsiteY23" fmla="*/ 6029 h 14882"/>
              <a:gd name="connsiteX24" fmla="*/ 3334 w 10000"/>
              <a:gd name="connsiteY24" fmla="*/ 6029 h 14882"/>
              <a:gd name="connsiteX25" fmla="*/ 3508 w 10000"/>
              <a:gd name="connsiteY25" fmla="*/ 6029 h 14882"/>
              <a:gd name="connsiteX26" fmla="*/ 3647 w 10000"/>
              <a:gd name="connsiteY26" fmla="*/ 5942 h 14882"/>
              <a:gd name="connsiteX27" fmla="*/ 3751 w 10000"/>
              <a:gd name="connsiteY27" fmla="*/ 5716 h 14882"/>
              <a:gd name="connsiteX28" fmla="*/ 4001 w 10000"/>
              <a:gd name="connsiteY28" fmla="*/ 4048 h 14882"/>
              <a:gd name="connsiteX29" fmla="*/ 4168 w 10000"/>
              <a:gd name="connsiteY29" fmla="*/ 295 h 14882"/>
              <a:gd name="connsiteX30" fmla="*/ 4168 w 10000"/>
              <a:gd name="connsiteY30" fmla="*/ 4882 h 14882"/>
              <a:gd name="connsiteX31" fmla="*/ 4334 w 10000"/>
              <a:gd name="connsiteY31" fmla="*/ 4882 h 14882"/>
              <a:gd name="connsiteX32" fmla="*/ 4418 w 10000"/>
              <a:gd name="connsiteY32" fmla="*/ 5299 h 14882"/>
              <a:gd name="connsiteX33" fmla="*/ 4445 w 10000"/>
              <a:gd name="connsiteY33" fmla="*/ 5681 h 14882"/>
              <a:gd name="connsiteX34" fmla="*/ 4550 w 10000"/>
              <a:gd name="connsiteY34" fmla="*/ 5681 h 14882"/>
              <a:gd name="connsiteX35" fmla="*/ 4689 w 10000"/>
              <a:gd name="connsiteY35" fmla="*/ 5681 h 14882"/>
              <a:gd name="connsiteX36" fmla="*/ 4741 w 10000"/>
              <a:gd name="connsiteY36" fmla="*/ 5681 h 14882"/>
              <a:gd name="connsiteX37" fmla="*/ 4845 w 10000"/>
              <a:gd name="connsiteY37" fmla="*/ 5681 h 14882"/>
              <a:gd name="connsiteX38" fmla="*/ 4949 w 10000"/>
              <a:gd name="connsiteY38" fmla="*/ 5768 h 14882"/>
              <a:gd name="connsiteX39" fmla="*/ 5123 w 10000"/>
              <a:gd name="connsiteY39" fmla="*/ 5855 h 14882"/>
              <a:gd name="connsiteX40" fmla="*/ 5331 w 10000"/>
              <a:gd name="connsiteY40" fmla="*/ 5855 h 14882"/>
              <a:gd name="connsiteX41" fmla="*/ 5539 w 10000"/>
              <a:gd name="connsiteY41" fmla="*/ 5942 h 14882"/>
              <a:gd name="connsiteX42" fmla="*/ 5782 w 10000"/>
              <a:gd name="connsiteY42" fmla="*/ 6029 h 14882"/>
              <a:gd name="connsiteX43" fmla="*/ 5956 w 10000"/>
              <a:gd name="connsiteY43" fmla="*/ 6029 h 14882"/>
              <a:gd name="connsiteX44" fmla="*/ 6095 w 10000"/>
              <a:gd name="connsiteY44" fmla="*/ 6116 h 14882"/>
              <a:gd name="connsiteX45" fmla="*/ 6234 w 10000"/>
              <a:gd name="connsiteY45" fmla="*/ 6116 h 14882"/>
              <a:gd name="connsiteX46" fmla="*/ 6303 w 10000"/>
              <a:gd name="connsiteY46" fmla="*/ 6116 h 14882"/>
              <a:gd name="connsiteX47" fmla="*/ 6373 w 10000"/>
              <a:gd name="connsiteY47" fmla="*/ 6116 h 14882"/>
              <a:gd name="connsiteX48" fmla="*/ 6511 w 10000"/>
              <a:gd name="connsiteY48" fmla="*/ 6116 h 14882"/>
              <a:gd name="connsiteX49" fmla="*/ 6616 w 10000"/>
              <a:gd name="connsiteY49" fmla="*/ 6116 h 14882"/>
              <a:gd name="connsiteX50" fmla="*/ 6754 w 10000"/>
              <a:gd name="connsiteY50" fmla="*/ 6116 h 14882"/>
              <a:gd name="connsiteX51" fmla="*/ 6893 w 10000"/>
              <a:gd name="connsiteY51" fmla="*/ 6203 h 14882"/>
              <a:gd name="connsiteX52" fmla="*/ 7032 w 10000"/>
              <a:gd name="connsiteY52" fmla="*/ 6203 h 14882"/>
              <a:gd name="connsiteX53" fmla="*/ 7171 w 10000"/>
              <a:gd name="connsiteY53" fmla="*/ 6289 h 14882"/>
              <a:gd name="connsiteX54" fmla="*/ 7310 w 10000"/>
              <a:gd name="connsiteY54" fmla="*/ 6289 h 14882"/>
              <a:gd name="connsiteX55" fmla="*/ 7432 w 10000"/>
              <a:gd name="connsiteY55" fmla="*/ 6289 h 14882"/>
              <a:gd name="connsiteX56" fmla="*/ 7537 w 10000"/>
              <a:gd name="connsiteY56" fmla="*/ 6289 h 14882"/>
              <a:gd name="connsiteX57" fmla="*/ 7641 w 10000"/>
              <a:gd name="connsiteY57" fmla="*/ 6289 h 14882"/>
              <a:gd name="connsiteX58" fmla="*/ 7780 w 10000"/>
              <a:gd name="connsiteY58" fmla="*/ 6289 h 14882"/>
              <a:gd name="connsiteX59" fmla="*/ 7953 w 10000"/>
              <a:gd name="connsiteY59" fmla="*/ 6377 h 14882"/>
              <a:gd name="connsiteX60" fmla="*/ 8092 w 10000"/>
              <a:gd name="connsiteY60" fmla="*/ 6377 h 14882"/>
              <a:gd name="connsiteX61" fmla="*/ 8196 w 10000"/>
              <a:gd name="connsiteY61" fmla="*/ 6463 h 14882"/>
              <a:gd name="connsiteX62" fmla="*/ 8301 w 10000"/>
              <a:gd name="connsiteY62" fmla="*/ 6463 h 14882"/>
              <a:gd name="connsiteX63" fmla="*/ 8440 w 10000"/>
              <a:gd name="connsiteY63" fmla="*/ 6463 h 14882"/>
              <a:gd name="connsiteX64" fmla="*/ 8578 w 10000"/>
              <a:gd name="connsiteY64" fmla="*/ 6463 h 14882"/>
              <a:gd name="connsiteX65" fmla="*/ 8683 w 10000"/>
              <a:gd name="connsiteY65" fmla="*/ 6463 h 14882"/>
              <a:gd name="connsiteX66" fmla="*/ 8787 w 10000"/>
              <a:gd name="connsiteY66" fmla="*/ 6463 h 14882"/>
              <a:gd name="connsiteX67" fmla="*/ 8891 w 10000"/>
              <a:gd name="connsiteY67" fmla="*/ 6463 h 14882"/>
              <a:gd name="connsiteX68" fmla="*/ 9085 w 10000"/>
              <a:gd name="connsiteY68" fmla="*/ 5716 h 14882"/>
              <a:gd name="connsiteX69" fmla="*/ 9169 w 10000"/>
              <a:gd name="connsiteY69" fmla="*/ 5716 h 14882"/>
              <a:gd name="connsiteX70" fmla="*/ 9252 w 10000"/>
              <a:gd name="connsiteY70" fmla="*/ 5299 h 14882"/>
              <a:gd name="connsiteX71" fmla="*/ 9335 w 10000"/>
              <a:gd name="connsiteY71" fmla="*/ 4465 h 14882"/>
              <a:gd name="connsiteX72" fmla="*/ 9419 w 10000"/>
              <a:gd name="connsiteY72" fmla="*/ 4465 h 14882"/>
              <a:gd name="connsiteX73" fmla="*/ 9585 w 10000"/>
              <a:gd name="connsiteY73" fmla="*/ 5716 h 14882"/>
              <a:gd name="connsiteX74" fmla="*/ 9669 w 10000"/>
              <a:gd name="connsiteY74" fmla="*/ 6133 h 14882"/>
              <a:gd name="connsiteX75" fmla="*/ 9690 w 10000"/>
              <a:gd name="connsiteY75" fmla="*/ 6289 h 14882"/>
              <a:gd name="connsiteX76" fmla="*/ 9759 w 10000"/>
              <a:gd name="connsiteY76" fmla="*/ 6289 h 14882"/>
              <a:gd name="connsiteX77" fmla="*/ 9811 w 10000"/>
              <a:gd name="connsiteY77" fmla="*/ 6029 h 14882"/>
              <a:gd name="connsiteX78" fmla="*/ 9863 w 10000"/>
              <a:gd name="connsiteY78" fmla="*/ 5942 h 14882"/>
              <a:gd name="connsiteX79" fmla="*/ 9915 w 10000"/>
              <a:gd name="connsiteY79" fmla="*/ 5942 h 14882"/>
              <a:gd name="connsiteX80" fmla="*/ 9985 w 10000"/>
              <a:gd name="connsiteY80" fmla="*/ 5942 h 14882"/>
              <a:gd name="connsiteX81" fmla="*/ 10000 w 10000"/>
              <a:gd name="connsiteY81" fmla="*/ 5942 h 14882"/>
              <a:gd name="connsiteX82" fmla="*/ 10000 w 10000"/>
              <a:gd name="connsiteY82" fmla="*/ 5855 h 14882"/>
              <a:gd name="connsiteX83" fmla="*/ 10000 w 10000"/>
              <a:gd name="connsiteY83" fmla="*/ 14882 h 14882"/>
              <a:gd name="connsiteX84" fmla="*/ 0 w 10000"/>
              <a:gd name="connsiteY84" fmla="*/ 14882 h 14882"/>
              <a:gd name="connsiteX85" fmla="*/ 35 w 10000"/>
              <a:gd name="connsiteY85" fmla="*/ 14882 h 14882"/>
              <a:gd name="connsiteX86" fmla="*/ 0 w 10000"/>
              <a:gd name="connsiteY86" fmla="*/ 6550 h 14882"/>
              <a:gd name="connsiteX0" fmla="*/ 0 w 10000"/>
              <a:gd name="connsiteY0" fmla="*/ 8340 h 16672"/>
              <a:gd name="connsiteX1" fmla="*/ 69 w 10000"/>
              <a:gd name="connsiteY1" fmla="*/ 8253 h 16672"/>
              <a:gd name="connsiteX2" fmla="*/ 347 w 10000"/>
              <a:gd name="connsiteY2" fmla="*/ 8167 h 16672"/>
              <a:gd name="connsiteX3" fmla="*/ 583 w 10000"/>
              <a:gd name="connsiteY3" fmla="*/ 7506 h 16672"/>
              <a:gd name="connsiteX4" fmla="*/ 667 w 10000"/>
              <a:gd name="connsiteY4" fmla="*/ 7089 h 16672"/>
              <a:gd name="connsiteX5" fmla="*/ 1083 w 10000"/>
              <a:gd name="connsiteY5" fmla="*/ 6672 h 16672"/>
              <a:gd name="connsiteX6" fmla="*/ 1334 w 10000"/>
              <a:gd name="connsiteY6" fmla="*/ 6672 h 16672"/>
              <a:gd name="connsiteX7" fmla="*/ 1500 w 10000"/>
              <a:gd name="connsiteY7" fmla="*/ 6672 h 16672"/>
              <a:gd name="connsiteX8" fmla="*/ 1667 w 10000"/>
              <a:gd name="connsiteY8" fmla="*/ 6672 h 16672"/>
              <a:gd name="connsiteX9" fmla="*/ 1750 w 10000"/>
              <a:gd name="connsiteY9" fmla="*/ 7089 h 16672"/>
              <a:gd name="connsiteX10" fmla="*/ 1834 w 10000"/>
              <a:gd name="connsiteY10" fmla="*/ 7506 h 16672"/>
              <a:gd name="connsiteX11" fmla="*/ 1917 w 10000"/>
              <a:gd name="connsiteY11" fmla="*/ 7506 h 16672"/>
              <a:gd name="connsiteX12" fmla="*/ 2000 w 10000"/>
              <a:gd name="connsiteY12" fmla="*/ 7506 h 16672"/>
              <a:gd name="connsiteX13" fmla="*/ 2000 w 10000"/>
              <a:gd name="connsiteY13" fmla="*/ 7506 h 16672"/>
              <a:gd name="connsiteX14" fmla="*/ 2083 w 10000"/>
              <a:gd name="connsiteY14" fmla="*/ 7819 h 16672"/>
              <a:gd name="connsiteX15" fmla="*/ 2222 w 10000"/>
              <a:gd name="connsiteY15" fmla="*/ 7819 h 16672"/>
              <a:gd name="connsiteX16" fmla="*/ 2361 w 10000"/>
              <a:gd name="connsiteY16" fmla="*/ 7819 h 16672"/>
              <a:gd name="connsiteX17" fmla="*/ 2465 w 10000"/>
              <a:gd name="connsiteY17" fmla="*/ 7819 h 16672"/>
              <a:gd name="connsiteX18" fmla="*/ 2570 w 10000"/>
              <a:gd name="connsiteY18" fmla="*/ 7819 h 16672"/>
              <a:gd name="connsiteX19" fmla="*/ 2744 w 10000"/>
              <a:gd name="connsiteY19" fmla="*/ 7819 h 16672"/>
              <a:gd name="connsiteX20" fmla="*/ 2848 w 10000"/>
              <a:gd name="connsiteY20" fmla="*/ 7819 h 16672"/>
              <a:gd name="connsiteX21" fmla="*/ 2952 w 10000"/>
              <a:gd name="connsiteY21" fmla="*/ 7819 h 16672"/>
              <a:gd name="connsiteX22" fmla="*/ 3126 w 10000"/>
              <a:gd name="connsiteY22" fmla="*/ 7819 h 16672"/>
              <a:gd name="connsiteX23" fmla="*/ 3230 w 10000"/>
              <a:gd name="connsiteY23" fmla="*/ 7819 h 16672"/>
              <a:gd name="connsiteX24" fmla="*/ 3334 w 10000"/>
              <a:gd name="connsiteY24" fmla="*/ 7819 h 16672"/>
              <a:gd name="connsiteX25" fmla="*/ 3508 w 10000"/>
              <a:gd name="connsiteY25" fmla="*/ 7819 h 16672"/>
              <a:gd name="connsiteX26" fmla="*/ 3647 w 10000"/>
              <a:gd name="connsiteY26" fmla="*/ 7732 h 16672"/>
              <a:gd name="connsiteX27" fmla="*/ 3751 w 10000"/>
              <a:gd name="connsiteY27" fmla="*/ 7506 h 16672"/>
              <a:gd name="connsiteX28" fmla="*/ 4001 w 10000"/>
              <a:gd name="connsiteY28" fmla="*/ 5838 h 16672"/>
              <a:gd name="connsiteX29" fmla="*/ 4168 w 10000"/>
              <a:gd name="connsiteY29" fmla="*/ 2085 h 16672"/>
              <a:gd name="connsiteX30" fmla="*/ 4418 w 10000"/>
              <a:gd name="connsiteY30" fmla="*/ 0 h 16672"/>
              <a:gd name="connsiteX31" fmla="*/ 4334 w 10000"/>
              <a:gd name="connsiteY31" fmla="*/ 6672 h 16672"/>
              <a:gd name="connsiteX32" fmla="*/ 4418 w 10000"/>
              <a:gd name="connsiteY32" fmla="*/ 7089 h 16672"/>
              <a:gd name="connsiteX33" fmla="*/ 4445 w 10000"/>
              <a:gd name="connsiteY33" fmla="*/ 7471 h 16672"/>
              <a:gd name="connsiteX34" fmla="*/ 4550 w 10000"/>
              <a:gd name="connsiteY34" fmla="*/ 7471 h 16672"/>
              <a:gd name="connsiteX35" fmla="*/ 4689 w 10000"/>
              <a:gd name="connsiteY35" fmla="*/ 7471 h 16672"/>
              <a:gd name="connsiteX36" fmla="*/ 4741 w 10000"/>
              <a:gd name="connsiteY36" fmla="*/ 7471 h 16672"/>
              <a:gd name="connsiteX37" fmla="*/ 4845 w 10000"/>
              <a:gd name="connsiteY37" fmla="*/ 7471 h 16672"/>
              <a:gd name="connsiteX38" fmla="*/ 4949 w 10000"/>
              <a:gd name="connsiteY38" fmla="*/ 7558 h 16672"/>
              <a:gd name="connsiteX39" fmla="*/ 5123 w 10000"/>
              <a:gd name="connsiteY39" fmla="*/ 7645 h 16672"/>
              <a:gd name="connsiteX40" fmla="*/ 5331 w 10000"/>
              <a:gd name="connsiteY40" fmla="*/ 7645 h 16672"/>
              <a:gd name="connsiteX41" fmla="*/ 5539 w 10000"/>
              <a:gd name="connsiteY41" fmla="*/ 7732 h 16672"/>
              <a:gd name="connsiteX42" fmla="*/ 5782 w 10000"/>
              <a:gd name="connsiteY42" fmla="*/ 7819 h 16672"/>
              <a:gd name="connsiteX43" fmla="*/ 5956 w 10000"/>
              <a:gd name="connsiteY43" fmla="*/ 7819 h 16672"/>
              <a:gd name="connsiteX44" fmla="*/ 6095 w 10000"/>
              <a:gd name="connsiteY44" fmla="*/ 7906 h 16672"/>
              <a:gd name="connsiteX45" fmla="*/ 6234 w 10000"/>
              <a:gd name="connsiteY45" fmla="*/ 7906 h 16672"/>
              <a:gd name="connsiteX46" fmla="*/ 6303 w 10000"/>
              <a:gd name="connsiteY46" fmla="*/ 7906 h 16672"/>
              <a:gd name="connsiteX47" fmla="*/ 6373 w 10000"/>
              <a:gd name="connsiteY47" fmla="*/ 7906 h 16672"/>
              <a:gd name="connsiteX48" fmla="*/ 6511 w 10000"/>
              <a:gd name="connsiteY48" fmla="*/ 7906 h 16672"/>
              <a:gd name="connsiteX49" fmla="*/ 6616 w 10000"/>
              <a:gd name="connsiteY49" fmla="*/ 7906 h 16672"/>
              <a:gd name="connsiteX50" fmla="*/ 6754 w 10000"/>
              <a:gd name="connsiteY50" fmla="*/ 7906 h 16672"/>
              <a:gd name="connsiteX51" fmla="*/ 6893 w 10000"/>
              <a:gd name="connsiteY51" fmla="*/ 7993 h 16672"/>
              <a:gd name="connsiteX52" fmla="*/ 7032 w 10000"/>
              <a:gd name="connsiteY52" fmla="*/ 7993 h 16672"/>
              <a:gd name="connsiteX53" fmla="*/ 7171 w 10000"/>
              <a:gd name="connsiteY53" fmla="*/ 8079 h 16672"/>
              <a:gd name="connsiteX54" fmla="*/ 7310 w 10000"/>
              <a:gd name="connsiteY54" fmla="*/ 8079 h 16672"/>
              <a:gd name="connsiteX55" fmla="*/ 7432 w 10000"/>
              <a:gd name="connsiteY55" fmla="*/ 8079 h 16672"/>
              <a:gd name="connsiteX56" fmla="*/ 7537 w 10000"/>
              <a:gd name="connsiteY56" fmla="*/ 8079 h 16672"/>
              <a:gd name="connsiteX57" fmla="*/ 7641 w 10000"/>
              <a:gd name="connsiteY57" fmla="*/ 8079 h 16672"/>
              <a:gd name="connsiteX58" fmla="*/ 7780 w 10000"/>
              <a:gd name="connsiteY58" fmla="*/ 8079 h 16672"/>
              <a:gd name="connsiteX59" fmla="*/ 7953 w 10000"/>
              <a:gd name="connsiteY59" fmla="*/ 8167 h 16672"/>
              <a:gd name="connsiteX60" fmla="*/ 8092 w 10000"/>
              <a:gd name="connsiteY60" fmla="*/ 8167 h 16672"/>
              <a:gd name="connsiteX61" fmla="*/ 8196 w 10000"/>
              <a:gd name="connsiteY61" fmla="*/ 8253 h 16672"/>
              <a:gd name="connsiteX62" fmla="*/ 8301 w 10000"/>
              <a:gd name="connsiteY62" fmla="*/ 8253 h 16672"/>
              <a:gd name="connsiteX63" fmla="*/ 8440 w 10000"/>
              <a:gd name="connsiteY63" fmla="*/ 8253 h 16672"/>
              <a:gd name="connsiteX64" fmla="*/ 8578 w 10000"/>
              <a:gd name="connsiteY64" fmla="*/ 8253 h 16672"/>
              <a:gd name="connsiteX65" fmla="*/ 8683 w 10000"/>
              <a:gd name="connsiteY65" fmla="*/ 8253 h 16672"/>
              <a:gd name="connsiteX66" fmla="*/ 8787 w 10000"/>
              <a:gd name="connsiteY66" fmla="*/ 8253 h 16672"/>
              <a:gd name="connsiteX67" fmla="*/ 8891 w 10000"/>
              <a:gd name="connsiteY67" fmla="*/ 8253 h 16672"/>
              <a:gd name="connsiteX68" fmla="*/ 9085 w 10000"/>
              <a:gd name="connsiteY68" fmla="*/ 7506 h 16672"/>
              <a:gd name="connsiteX69" fmla="*/ 9169 w 10000"/>
              <a:gd name="connsiteY69" fmla="*/ 7506 h 16672"/>
              <a:gd name="connsiteX70" fmla="*/ 9252 w 10000"/>
              <a:gd name="connsiteY70" fmla="*/ 7089 h 16672"/>
              <a:gd name="connsiteX71" fmla="*/ 9335 w 10000"/>
              <a:gd name="connsiteY71" fmla="*/ 6255 h 16672"/>
              <a:gd name="connsiteX72" fmla="*/ 9419 w 10000"/>
              <a:gd name="connsiteY72" fmla="*/ 6255 h 16672"/>
              <a:gd name="connsiteX73" fmla="*/ 9585 w 10000"/>
              <a:gd name="connsiteY73" fmla="*/ 7506 h 16672"/>
              <a:gd name="connsiteX74" fmla="*/ 9669 w 10000"/>
              <a:gd name="connsiteY74" fmla="*/ 7923 h 16672"/>
              <a:gd name="connsiteX75" fmla="*/ 9690 w 10000"/>
              <a:gd name="connsiteY75" fmla="*/ 8079 h 16672"/>
              <a:gd name="connsiteX76" fmla="*/ 9759 w 10000"/>
              <a:gd name="connsiteY76" fmla="*/ 8079 h 16672"/>
              <a:gd name="connsiteX77" fmla="*/ 9811 w 10000"/>
              <a:gd name="connsiteY77" fmla="*/ 7819 h 16672"/>
              <a:gd name="connsiteX78" fmla="*/ 9863 w 10000"/>
              <a:gd name="connsiteY78" fmla="*/ 7732 h 16672"/>
              <a:gd name="connsiteX79" fmla="*/ 9915 w 10000"/>
              <a:gd name="connsiteY79" fmla="*/ 7732 h 16672"/>
              <a:gd name="connsiteX80" fmla="*/ 9985 w 10000"/>
              <a:gd name="connsiteY80" fmla="*/ 7732 h 16672"/>
              <a:gd name="connsiteX81" fmla="*/ 10000 w 10000"/>
              <a:gd name="connsiteY81" fmla="*/ 7732 h 16672"/>
              <a:gd name="connsiteX82" fmla="*/ 10000 w 10000"/>
              <a:gd name="connsiteY82" fmla="*/ 7645 h 16672"/>
              <a:gd name="connsiteX83" fmla="*/ 10000 w 10000"/>
              <a:gd name="connsiteY83" fmla="*/ 16672 h 16672"/>
              <a:gd name="connsiteX84" fmla="*/ 0 w 10000"/>
              <a:gd name="connsiteY84" fmla="*/ 16672 h 16672"/>
              <a:gd name="connsiteX85" fmla="*/ 35 w 10000"/>
              <a:gd name="connsiteY85" fmla="*/ 16672 h 16672"/>
              <a:gd name="connsiteX86" fmla="*/ 0 w 10000"/>
              <a:gd name="connsiteY86" fmla="*/ 8340 h 16672"/>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4418 w 10000"/>
              <a:gd name="connsiteY32" fmla="*/ 9440 h 19023"/>
              <a:gd name="connsiteX33" fmla="*/ 4445 w 10000"/>
              <a:gd name="connsiteY33" fmla="*/ 9822 h 19023"/>
              <a:gd name="connsiteX34" fmla="*/ 4550 w 10000"/>
              <a:gd name="connsiteY34" fmla="*/ 9822 h 19023"/>
              <a:gd name="connsiteX35" fmla="*/ 4689 w 10000"/>
              <a:gd name="connsiteY35" fmla="*/ 9822 h 19023"/>
              <a:gd name="connsiteX36" fmla="*/ 4741 w 10000"/>
              <a:gd name="connsiteY36" fmla="*/ 9822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445 w 10000"/>
              <a:gd name="connsiteY33" fmla="*/ 9822 h 19023"/>
              <a:gd name="connsiteX34" fmla="*/ 4550 w 10000"/>
              <a:gd name="connsiteY34" fmla="*/ 9822 h 19023"/>
              <a:gd name="connsiteX35" fmla="*/ 4689 w 10000"/>
              <a:gd name="connsiteY35" fmla="*/ 9822 h 19023"/>
              <a:gd name="connsiteX36" fmla="*/ 4741 w 10000"/>
              <a:gd name="connsiteY36" fmla="*/ 9822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550 w 10000"/>
              <a:gd name="connsiteY34" fmla="*/ 9822 h 19023"/>
              <a:gd name="connsiteX35" fmla="*/ 4689 w 10000"/>
              <a:gd name="connsiteY35" fmla="*/ 9822 h 19023"/>
              <a:gd name="connsiteX36" fmla="*/ 4741 w 10000"/>
              <a:gd name="connsiteY36" fmla="*/ 9822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689 w 10000"/>
              <a:gd name="connsiteY35" fmla="*/ 9822 h 19023"/>
              <a:gd name="connsiteX36" fmla="*/ 4741 w 10000"/>
              <a:gd name="connsiteY36" fmla="*/ 9822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689 w 10000"/>
              <a:gd name="connsiteY35" fmla="*/ 9822 h 19023"/>
              <a:gd name="connsiteX36" fmla="*/ 5001 w 10000"/>
              <a:gd name="connsiteY36" fmla="*/ 8606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918 w 10000"/>
              <a:gd name="connsiteY35" fmla="*/ 8606 h 19023"/>
              <a:gd name="connsiteX36" fmla="*/ 5001 w 10000"/>
              <a:gd name="connsiteY36" fmla="*/ 8606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918 w 10000"/>
              <a:gd name="connsiteY35" fmla="*/ 8606 h 19023"/>
              <a:gd name="connsiteX36" fmla="*/ 5001 w 10000"/>
              <a:gd name="connsiteY36" fmla="*/ 8606 h 19023"/>
              <a:gd name="connsiteX37" fmla="*/ 5001 w 10000"/>
              <a:gd name="connsiteY37" fmla="*/ 9440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918 w 10000"/>
              <a:gd name="connsiteY35" fmla="*/ 8606 h 19023"/>
              <a:gd name="connsiteX36" fmla="*/ 5001 w 10000"/>
              <a:gd name="connsiteY36" fmla="*/ 8606 h 19023"/>
              <a:gd name="connsiteX37" fmla="*/ 5001 w 10000"/>
              <a:gd name="connsiteY37" fmla="*/ 9440 h 19023"/>
              <a:gd name="connsiteX38" fmla="*/ 5334 w 10000"/>
              <a:gd name="connsiteY38" fmla="*/ 9023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918 w 10000"/>
              <a:gd name="connsiteY35" fmla="*/ 8606 h 19023"/>
              <a:gd name="connsiteX36" fmla="*/ 5001 w 10000"/>
              <a:gd name="connsiteY36" fmla="*/ 8606 h 19023"/>
              <a:gd name="connsiteX37" fmla="*/ 5001 w 10000"/>
              <a:gd name="connsiteY37" fmla="*/ 9440 h 19023"/>
              <a:gd name="connsiteX38" fmla="*/ 5334 w 10000"/>
              <a:gd name="connsiteY38" fmla="*/ 9023 h 19023"/>
              <a:gd name="connsiteX39" fmla="*/ 5416 w 10000"/>
              <a:gd name="connsiteY39" fmla="*/ 9591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918 w 10000"/>
              <a:gd name="connsiteY35" fmla="*/ 8606 h 19023"/>
              <a:gd name="connsiteX36" fmla="*/ 5001 w 10000"/>
              <a:gd name="connsiteY36" fmla="*/ 8606 h 19023"/>
              <a:gd name="connsiteX37" fmla="*/ 5001 w 10000"/>
              <a:gd name="connsiteY37" fmla="*/ 9440 h 19023"/>
              <a:gd name="connsiteX38" fmla="*/ 5334 w 10000"/>
              <a:gd name="connsiteY38" fmla="*/ 9023 h 19023"/>
              <a:gd name="connsiteX39" fmla="*/ 5416 w 10000"/>
              <a:gd name="connsiteY39" fmla="*/ 9591 h 19023"/>
              <a:gd name="connsiteX40" fmla="*/ 5416 w 10000"/>
              <a:gd name="connsiteY40" fmla="*/ 10008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123 h 18455"/>
              <a:gd name="connsiteX1" fmla="*/ 69 w 10000"/>
              <a:gd name="connsiteY1" fmla="*/ 10036 h 18455"/>
              <a:gd name="connsiteX2" fmla="*/ 347 w 10000"/>
              <a:gd name="connsiteY2" fmla="*/ 9950 h 18455"/>
              <a:gd name="connsiteX3" fmla="*/ 583 w 10000"/>
              <a:gd name="connsiteY3" fmla="*/ 9289 h 18455"/>
              <a:gd name="connsiteX4" fmla="*/ 667 w 10000"/>
              <a:gd name="connsiteY4" fmla="*/ 8872 h 18455"/>
              <a:gd name="connsiteX5" fmla="*/ 1083 w 10000"/>
              <a:gd name="connsiteY5" fmla="*/ 8455 h 18455"/>
              <a:gd name="connsiteX6" fmla="*/ 1334 w 10000"/>
              <a:gd name="connsiteY6" fmla="*/ 8455 h 18455"/>
              <a:gd name="connsiteX7" fmla="*/ 1500 w 10000"/>
              <a:gd name="connsiteY7" fmla="*/ 8455 h 18455"/>
              <a:gd name="connsiteX8" fmla="*/ 1667 w 10000"/>
              <a:gd name="connsiteY8" fmla="*/ 8455 h 18455"/>
              <a:gd name="connsiteX9" fmla="*/ 1750 w 10000"/>
              <a:gd name="connsiteY9" fmla="*/ 8872 h 18455"/>
              <a:gd name="connsiteX10" fmla="*/ 1834 w 10000"/>
              <a:gd name="connsiteY10" fmla="*/ 9289 h 18455"/>
              <a:gd name="connsiteX11" fmla="*/ 1917 w 10000"/>
              <a:gd name="connsiteY11" fmla="*/ 9289 h 18455"/>
              <a:gd name="connsiteX12" fmla="*/ 2000 w 10000"/>
              <a:gd name="connsiteY12" fmla="*/ 9289 h 18455"/>
              <a:gd name="connsiteX13" fmla="*/ 2000 w 10000"/>
              <a:gd name="connsiteY13" fmla="*/ 9289 h 18455"/>
              <a:gd name="connsiteX14" fmla="*/ 2083 w 10000"/>
              <a:gd name="connsiteY14" fmla="*/ 9602 h 18455"/>
              <a:gd name="connsiteX15" fmla="*/ 2222 w 10000"/>
              <a:gd name="connsiteY15" fmla="*/ 9602 h 18455"/>
              <a:gd name="connsiteX16" fmla="*/ 2361 w 10000"/>
              <a:gd name="connsiteY16" fmla="*/ 9602 h 18455"/>
              <a:gd name="connsiteX17" fmla="*/ 2465 w 10000"/>
              <a:gd name="connsiteY17" fmla="*/ 9602 h 18455"/>
              <a:gd name="connsiteX18" fmla="*/ 2570 w 10000"/>
              <a:gd name="connsiteY18" fmla="*/ 9602 h 18455"/>
              <a:gd name="connsiteX19" fmla="*/ 2744 w 10000"/>
              <a:gd name="connsiteY19" fmla="*/ 9602 h 18455"/>
              <a:gd name="connsiteX20" fmla="*/ 2848 w 10000"/>
              <a:gd name="connsiteY20" fmla="*/ 9602 h 18455"/>
              <a:gd name="connsiteX21" fmla="*/ 2952 w 10000"/>
              <a:gd name="connsiteY21" fmla="*/ 9602 h 18455"/>
              <a:gd name="connsiteX22" fmla="*/ 3126 w 10000"/>
              <a:gd name="connsiteY22" fmla="*/ 9602 h 18455"/>
              <a:gd name="connsiteX23" fmla="*/ 3230 w 10000"/>
              <a:gd name="connsiteY23" fmla="*/ 9602 h 18455"/>
              <a:gd name="connsiteX24" fmla="*/ 3334 w 10000"/>
              <a:gd name="connsiteY24" fmla="*/ 9602 h 18455"/>
              <a:gd name="connsiteX25" fmla="*/ 3508 w 10000"/>
              <a:gd name="connsiteY25" fmla="*/ 9602 h 18455"/>
              <a:gd name="connsiteX26" fmla="*/ 3647 w 10000"/>
              <a:gd name="connsiteY26" fmla="*/ 9515 h 18455"/>
              <a:gd name="connsiteX27" fmla="*/ 3751 w 10000"/>
              <a:gd name="connsiteY27" fmla="*/ 9289 h 18455"/>
              <a:gd name="connsiteX28" fmla="*/ 4001 w 10000"/>
              <a:gd name="connsiteY28" fmla="*/ 7621 h 18455"/>
              <a:gd name="connsiteX29" fmla="*/ 4168 w 10000"/>
              <a:gd name="connsiteY29" fmla="*/ 3868 h 18455"/>
              <a:gd name="connsiteX30" fmla="*/ 4418 w 10000"/>
              <a:gd name="connsiteY30" fmla="*/ 1783 h 18455"/>
              <a:gd name="connsiteX31" fmla="*/ 4832 w 10000"/>
              <a:gd name="connsiteY31" fmla="*/ 266 h 18455"/>
              <a:gd name="connsiteX32" fmla="*/ 5084 w 10000"/>
              <a:gd name="connsiteY32" fmla="*/ 1783 h 18455"/>
              <a:gd name="connsiteX33" fmla="*/ 4918 w 10000"/>
              <a:gd name="connsiteY33" fmla="*/ 4702 h 18455"/>
              <a:gd name="connsiteX34" fmla="*/ 4918 w 10000"/>
              <a:gd name="connsiteY34" fmla="*/ 7204 h 18455"/>
              <a:gd name="connsiteX35" fmla="*/ 4918 w 10000"/>
              <a:gd name="connsiteY35" fmla="*/ 8038 h 18455"/>
              <a:gd name="connsiteX36" fmla="*/ 5001 w 10000"/>
              <a:gd name="connsiteY36" fmla="*/ 8038 h 18455"/>
              <a:gd name="connsiteX37" fmla="*/ 5001 w 10000"/>
              <a:gd name="connsiteY37" fmla="*/ 8872 h 18455"/>
              <a:gd name="connsiteX38" fmla="*/ 5334 w 10000"/>
              <a:gd name="connsiteY38" fmla="*/ 8455 h 18455"/>
              <a:gd name="connsiteX39" fmla="*/ 5416 w 10000"/>
              <a:gd name="connsiteY39" fmla="*/ 9023 h 18455"/>
              <a:gd name="connsiteX40" fmla="*/ 5416 w 10000"/>
              <a:gd name="connsiteY40" fmla="*/ 9440 h 18455"/>
              <a:gd name="connsiteX41" fmla="*/ 5539 w 10000"/>
              <a:gd name="connsiteY41" fmla="*/ 9515 h 18455"/>
              <a:gd name="connsiteX42" fmla="*/ 5782 w 10000"/>
              <a:gd name="connsiteY42" fmla="*/ 9602 h 18455"/>
              <a:gd name="connsiteX43" fmla="*/ 5956 w 10000"/>
              <a:gd name="connsiteY43" fmla="*/ 9602 h 18455"/>
              <a:gd name="connsiteX44" fmla="*/ 6095 w 10000"/>
              <a:gd name="connsiteY44" fmla="*/ 9689 h 18455"/>
              <a:gd name="connsiteX45" fmla="*/ 6234 w 10000"/>
              <a:gd name="connsiteY45" fmla="*/ 9689 h 18455"/>
              <a:gd name="connsiteX46" fmla="*/ 6303 w 10000"/>
              <a:gd name="connsiteY46" fmla="*/ 9689 h 18455"/>
              <a:gd name="connsiteX47" fmla="*/ 6373 w 10000"/>
              <a:gd name="connsiteY47" fmla="*/ 9689 h 18455"/>
              <a:gd name="connsiteX48" fmla="*/ 6511 w 10000"/>
              <a:gd name="connsiteY48" fmla="*/ 9689 h 18455"/>
              <a:gd name="connsiteX49" fmla="*/ 6616 w 10000"/>
              <a:gd name="connsiteY49" fmla="*/ 9689 h 18455"/>
              <a:gd name="connsiteX50" fmla="*/ 6754 w 10000"/>
              <a:gd name="connsiteY50" fmla="*/ 9689 h 18455"/>
              <a:gd name="connsiteX51" fmla="*/ 6893 w 10000"/>
              <a:gd name="connsiteY51" fmla="*/ 9776 h 18455"/>
              <a:gd name="connsiteX52" fmla="*/ 7032 w 10000"/>
              <a:gd name="connsiteY52" fmla="*/ 9776 h 18455"/>
              <a:gd name="connsiteX53" fmla="*/ 7171 w 10000"/>
              <a:gd name="connsiteY53" fmla="*/ 9862 h 18455"/>
              <a:gd name="connsiteX54" fmla="*/ 7310 w 10000"/>
              <a:gd name="connsiteY54" fmla="*/ 9862 h 18455"/>
              <a:gd name="connsiteX55" fmla="*/ 7432 w 10000"/>
              <a:gd name="connsiteY55" fmla="*/ 9862 h 18455"/>
              <a:gd name="connsiteX56" fmla="*/ 7537 w 10000"/>
              <a:gd name="connsiteY56" fmla="*/ 9862 h 18455"/>
              <a:gd name="connsiteX57" fmla="*/ 7641 w 10000"/>
              <a:gd name="connsiteY57" fmla="*/ 9862 h 18455"/>
              <a:gd name="connsiteX58" fmla="*/ 7780 w 10000"/>
              <a:gd name="connsiteY58" fmla="*/ 9862 h 18455"/>
              <a:gd name="connsiteX59" fmla="*/ 7953 w 10000"/>
              <a:gd name="connsiteY59" fmla="*/ 9950 h 18455"/>
              <a:gd name="connsiteX60" fmla="*/ 8092 w 10000"/>
              <a:gd name="connsiteY60" fmla="*/ 9950 h 18455"/>
              <a:gd name="connsiteX61" fmla="*/ 8196 w 10000"/>
              <a:gd name="connsiteY61" fmla="*/ 10036 h 18455"/>
              <a:gd name="connsiteX62" fmla="*/ 8301 w 10000"/>
              <a:gd name="connsiteY62" fmla="*/ 10036 h 18455"/>
              <a:gd name="connsiteX63" fmla="*/ 8440 w 10000"/>
              <a:gd name="connsiteY63" fmla="*/ 10036 h 18455"/>
              <a:gd name="connsiteX64" fmla="*/ 8578 w 10000"/>
              <a:gd name="connsiteY64" fmla="*/ 10036 h 18455"/>
              <a:gd name="connsiteX65" fmla="*/ 8683 w 10000"/>
              <a:gd name="connsiteY65" fmla="*/ 10036 h 18455"/>
              <a:gd name="connsiteX66" fmla="*/ 8787 w 10000"/>
              <a:gd name="connsiteY66" fmla="*/ 10036 h 18455"/>
              <a:gd name="connsiteX67" fmla="*/ 8891 w 10000"/>
              <a:gd name="connsiteY67" fmla="*/ 10036 h 18455"/>
              <a:gd name="connsiteX68" fmla="*/ 9085 w 10000"/>
              <a:gd name="connsiteY68" fmla="*/ 9289 h 18455"/>
              <a:gd name="connsiteX69" fmla="*/ 9169 w 10000"/>
              <a:gd name="connsiteY69" fmla="*/ 9289 h 18455"/>
              <a:gd name="connsiteX70" fmla="*/ 9252 w 10000"/>
              <a:gd name="connsiteY70" fmla="*/ 8872 h 18455"/>
              <a:gd name="connsiteX71" fmla="*/ 9335 w 10000"/>
              <a:gd name="connsiteY71" fmla="*/ 8038 h 18455"/>
              <a:gd name="connsiteX72" fmla="*/ 9419 w 10000"/>
              <a:gd name="connsiteY72" fmla="*/ 8038 h 18455"/>
              <a:gd name="connsiteX73" fmla="*/ 9585 w 10000"/>
              <a:gd name="connsiteY73" fmla="*/ 9289 h 18455"/>
              <a:gd name="connsiteX74" fmla="*/ 9669 w 10000"/>
              <a:gd name="connsiteY74" fmla="*/ 9706 h 18455"/>
              <a:gd name="connsiteX75" fmla="*/ 9690 w 10000"/>
              <a:gd name="connsiteY75" fmla="*/ 9862 h 18455"/>
              <a:gd name="connsiteX76" fmla="*/ 9759 w 10000"/>
              <a:gd name="connsiteY76" fmla="*/ 9862 h 18455"/>
              <a:gd name="connsiteX77" fmla="*/ 9811 w 10000"/>
              <a:gd name="connsiteY77" fmla="*/ 9602 h 18455"/>
              <a:gd name="connsiteX78" fmla="*/ 9863 w 10000"/>
              <a:gd name="connsiteY78" fmla="*/ 9515 h 18455"/>
              <a:gd name="connsiteX79" fmla="*/ 9915 w 10000"/>
              <a:gd name="connsiteY79" fmla="*/ 9515 h 18455"/>
              <a:gd name="connsiteX80" fmla="*/ 9985 w 10000"/>
              <a:gd name="connsiteY80" fmla="*/ 9515 h 18455"/>
              <a:gd name="connsiteX81" fmla="*/ 10000 w 10000"/>
              <a:gd name="connsiteY81" fmla="*/ 9515 h 18455"/>
              <a:gd name="connsiteX82" fmla="*/ 10000 w 10000"/>
              <a:gd name="connsiteY82" fmla="*/ 9428 h 18455"/>
              <a:gd name="connsiteX83" fmla="*/ 10000 w 10000"/>
              <a:gd name="connsiteY83" fmla="*/ 18455 h 18455"/>
              <a:gd name="connsiteX84" fmla="*/ 0 w 10000"/>
              <a:gd name="connsiteY84" fmla="*/ 18455 h 18455"/>
              <a:gd name="connsiteX85" fmla="*/ 35 w 10000"/>
              <a:gd name="connsiteY85" fmla="*/ 18455 h 18455"/>
              <a:gd name="connsiteX86" fmla="*/ 0 w 10000"/>
              <a:gd name="connsiteY86" fmla="*/ 10123 h 18455"/>
              <a:gd name="connsiteX0" fmla="*/ 0 w 10000"/>
              <a:gd name="connsiteY0" fmla="*/ 10123 h 18455"/>
              <a:gd name="connsiteX1" fmla="*/ 69 w 10000"/>
              <a:gd name="connsiteY1" fmla="*/ 10036 h 18455"/>
              <a:gd name="connsiteX2" fmla="*/ 347 w 10000"/>
              <a:gd name="connsiteY2" fmla="*/ 9950 h 18455"/>
              <a:gd name="connsiteX3" fmla="*/ 583 w 10000"/>
              <a:gd name="connsiteY3" fmla="*/ 9289 h 18455"/>
              <a:gd name="connsiteX4" fmla="*/ 667 w 10000"/>
              <a:gd name="connsiteY4" fmla="*/ 8872 h 18455"/>
              <a:gd name="connsiteX5" fmla="*/ 1083 w 10000"/>
              <a:gd name="connsiteY5" fmla="*/ 8455 h 18455"/>
              <a:gd name="connsiteX6" fmla="*/ 1334 w 10000"/>
              <a:gd name="connsiteY6" fmla="*/ 8455 h 18455"/>
              <a:gd name="connsiteX7" fmla="*/ 1500 w 10000"/>
              <a:gd name="connsiteY7" fmla="*/ 8455 h 18455"/>
              <a:gd name="connsiteX8" fmla="*/ 1667 w 10000"/>
              <a:gd name="connsiteY8" fmla="*/ 8455 h 18455"/>
              <a:gd name="connsiteX9" fmla="*/ 1750 w 10000"/>
              <a:gd name="connsiteY9" fmla="*/ 8872 h 18455"/>
              <a:gd name="connsiteX10" fmla="*/ 1834 w 10000"/>
              <a:gd name="connsiteY10" fmla="*/ 9289 h 18455"/>
              <a:gd name="connsiteX11" fmla="*/ 1917 w 10000"/>
              <a:gd name="connsiteY11" fmla="*/ 9289 h 18455"/>
              <a:gd name="connsiteX12" fmla="*/ 2000 w 10000"/>
              <a:gd name="connsiteY12" fmla="*/ 9289 h 18455"/>
              <a:gd name="connsiteX13" fmla="*/ 2000 w 10000"/>
              <a:gd name="connsiteY13" fmla="*/ 9289 h 18455"/>
              <a:gd name="connsiteX14" fmla="*/ 2083 w 10000"/>
              <a:gd name="connsiteY14" fmla="*/ 9602 h 18455"/>
              <a:gd name="connsiteX15" fmla="*/ 2222 w 10000"/>
              <a:gd name="connsiteY15" fmla="*/ 9602 h 18455"/>
              <a:gd name="connsiteX16" fmla="*/ 2361 w 10000"/>
              <a:gd name="connsiteY16" fmla="*/ 9602 h 18455"/>
              <a:gd name="connsiteX17" fmla="*/ 2465 w 10000"/>
              <a:gd name="connsiteY17" fmla="*/ 9602 h 18455"/>
              <a:gd name="connsiteX18" fmla="*/ 2570 w 10000"/>
              <a:gd name="connsiteY18" fmla="*/ 9602 h 18455"/>
              <a:gd name="connsiteX19" fmla="*/ 2744 w 10000"/>
              <a:gd name="connsiteY19" fmla="*/ 9602 h 18455"/>
              <a:gd name="connsiteX20" fmla="*/ 2848 w 10000"/>
              <a:gd name="connsiteY20" fmla="*/ 9602 h 18455"/>
              <a:gd name="connsiteX21" fmla="*/ 2952 w 10000"/>
              <a:gd name="connsiteY21" fmla="*/ 9602 h 18455"/>
              <a:gd name="connsiteX22" fmla="*/ 3126 w 10000"/>
              <a:gd name="connsiteY22" fmla="*/ 9602 h 18455"/>
              <a:gd name="connsiteX23" fmla="*/ 3230 w 10000"/>
              <a:gd name="connsiteY23" fmla="*/ 9602 h 18455"/>
              <a:gd name="connsiteX24" fmla="*/ 3334 w 10000"/>
              <a:gd name="connsiteY24" fmla="*/ 9602 h 18455"/>
              <a:gd name="connsiteX25" fmla="*/ 3508 w 10000"/>
              <a:gd name="connsiteY25" fmla="*/ 9602 h 18455"/>
              <a:gd name="connsiteX26" fmla="*/ 3647 w 10000"/>
              <a:gd name="connsiteY26" fmla="*/ 9515 h 18455"/>
              <a:gd name="connsiteX27" fmla="*/ 3751 w 10000"/>
              <a:gd name="connsiteY27" fmla="*/ 9289 h 18455"/>
              <a:gd name="connsiteX28" fmla="*/ 4001 w 10000"/>
              <a:gd name="connsiteY28" fmla="*/ 7621 h 18455"/>
              <a:gd name="connsiteX29" fmla="*/ 4168 w 10000"/>
              <a:gd name="connsiteY29" fmla="*/ 3868 h 18455"/>
              <a:gd name="connsiteX30" fmla="*/ 4416 w 10000"/>
              <a:gd name="connsiteY30" fmla="*/ 1100 h 18455"/>
              <a:gd name="connsiteX31" fmla="*/ 4832 w 10000"/>
              <a:gd name="connsiteY31" fmla="*/ 266 h 18455"/>
              <a:gd name="connsiteX32" fmla="*/ 5084 w 10000"/>
              <a:gd name="connsiteY32" fmla="*/ 1783 h 18455"/>
              <a:gd name="connsiteX33" fmla="*/ 4918 w 10000"/>
              <a:gd name="connsiteY33" fmla="*/ 4702 h 18455"/>
              <a:gd name="connsiteX34" fmla="*/ 4918 w 10000"/>
              <a:gd name="connsiteY34" fmla="*/ 7204 h 18455"/>
              <a:gd name="connsiteX35" fmla="*/ 4918 w 10000"/>
              <a:gd name="connsiteY35" fmla="*/ 8038 h 18455"/>
              <a:gd name="connsiteX36" fmla="*/ 5001 w 10000"/>
              <a:gd name="connsiteY36" fmla="*/ 8038 h 18455"/>
              <a:gd name="connsiteX37" fmla="*/ 5001 w 10000"/>
              <a:gd name="connsiteY37" fmla="*/ 8872 h 18455"/>
              <a:gd name="connsiteX38" fmla="*/ 5334 w 10000"/>
              <a:gd name="connsiteY38" fmla="*/ 8455 h 18455"/>
              <a:gd name="connsiteX39" fmla="*/ 5416 w 10000"/>
              <a:gd name="connsiteY39" fmla="*/ 9023 h 18455"/>
              <a:gd name="connsiteX40" fmla="*/ 5416 w 10000"/>
              <a:gd name="connsiteY40" fmla="*/ 9440 h 18455"/>
              <a:gd name="connsiteX41" fmla="*/ 5539 w 10000"/>
              <a:gd name="connsiteY41" fmla="*/ 9515 h 18455"/>
              <a:gd name="connsiteX42" fmla="*/ 5782 w 10000"/>
              <a:gd name="connsiteY42" fmla="*/ 9602 h 18455"/>
              <a:gd name="connsiteX43" fmla="*/ 5956 w 10000"/>
              <a:gd name="connsiteY43" fmla="*/ 9602 h 18455"/>
              <a:gd name="connsiteX44" fmla="*/ 6095 w 10000"/>
              <a:gd name="connsiteY44" fmla="*/ 9689 h 18455"/>
              <a:gd name="connsiteX45" fmla="*/ 6234 w 10000"/>
              <a:gd name="connsiteY45" fmla="*/ 9689 h 18455"/>
              <a:gd name="connsiteX46" fmla="*/ 6303 w 10000"/>
              <a:gd name="connsiteY46" fmla="*/ 9689 h 18455"/>
              <a:gd name="connsiteX47" fmla="*/ 6373 w 10000"/>
              <a:gd name="connsiteY47" fmla="*/ 9689 h 18455"/>
              <a:gd name="connsiteX48" fmla="*/ 6511 w 10000"/>
              <a:gd name="connsiteY48" fmla="*/ 9689 h 18455"/>
              <a:gd name="connsiteX49" fmla="*/ 6616 w 10000"/>
              <a:gd name="connsiteY49" fmla="*/ 9689 h 18455"/>
              <a:gd name="connsiteX50" fmla="*/ 6754 w 10000"/>
              <a:gd name="connsiteY50" fmla="*/ 9689 h 18455"/>
              <a:gd name="connsiteX51" fmla="*/ 6893 w 10000"/>
              <a:gd name="connsiteY51" fmla="*/ 9776 h 18455"/>
              <a:gd name="connsiteX52" fmla="*/ 7032 w 10000"/>
              <a:gd name="connsiteY52" fmla="*/ 9776 h 18455"/>
              <a:gd name="connsiteX53" fmla="*/ 7171 w 10000"/>
              <a:gd name="connsiteY53" fmla="*/ 9862 h 18455"/>
              <a:gd name="connsiteX54" fmla="*/ 7310 w 10000"/>
              <a:gd name="connsiteY54" fmla="*/ 9862 h 18455"/>
              <a:gd name="connsiteX55" fmla="*/ 7432 w 10000"/>
              <a:gd name="connsiteY55" fmla="*/ 9862 h 18455"/>
              <a:gd name="connsiteX56" fmla="*/ 7537 w 10000"/>
              <a:gd name="connsiteY56" fmla="*/ 9862 h 18455"/>
              <a:gd name="connsiteX57" fmla="*/ 7641 w 10000"/>
              <a:gd name="connsiteY57" fmla="*/ 9862 h 18455"/>
              <a:gd name="connsiteX58" fmla="*/ 7780 w 10000"/>
              <a:gd name="connsiteY58" fmla="*/ 9862 h 18455"/>
              <a:gd name="connsiteX59" fmla="*/ 7953 w 10000"/>
              <a:gd name="connsiteY59" fmla="*/ 9950 h 18455"/>
              <a:gd name="connsiteX60" fmla="*/ 8092 w 10000"/>
              <a:gd name="connsiteY60" fmla="*/ 9950 h 18455"/>
              <a:gd name="connsiteX61" fmla="*/ 8196 w 10000"/>
              <a:gd name="connsiteY61" fmla="*/ 10036 h 18455"/>
              <a:gd name="connsiteX62" fmla="*/ 8301 w 10000"/>
              <a:gd name="connsiteY62" fmla="*/ 10036 h 18455"/>
              <a:gd name="connsiteX63" fmla="*/ 8440 w 10000"/>
              <a:gd name="connsiteY63" fmla="*/ 10036 h 18455"/>
              <a:gd name="connsiteX64" fmla="*/ 8578 w 10000"/>
              <a:gd name="connsiteY64" fmla="*/ 10036 h 18455"/>
              <a:gd name="connsiteX65" fmla="*/ 8683 w 10000"/>
              <a:gd name="connsiteY65" fmla="*/ 10036 h 18455"/>
              <a:gd name="connsiteX66" fmla="*/ 8787 w 10000"/>
              <a:gd name="connsiteY66" fmla="*/ 10036 h 18455"/>
              <a:gd name="connsiteX67" fmla="*/ 8891 w 10000"/>
              <a:gd name="connsiteY67" fmla="*/ 10036 h 18455"/>
              <a:gd name="connsiteX68" fmla="*/ 9085 w 10000"/>
              <a:gd name="connsiteY68" fmla="*/ 9289 h 18455"/>
              <a:gd name="connsiteX69" fmla="*/ 9169 w 10000"/>
              <a:gd name="connsiteY69" fmla="*/ 9289 h 18455"/>
              <a:gd name="connsiteX70" fmla="*/ 9252 w 10000"/>
              <a:gd name="connsiteY70" fmla="*/ 8872 h 18455"/>
              <a:gd name="connsiteX71" fmla="*/ 9335 w 10000"/>
              <a:gd name="connsiteY71" fmla="*/ 8038 h 18455"/>
              <a:gd name="connsiteX72" fmla="*/ 9419 w 10000"/>
              <a:gd name="connsiteY72" fmla="*/ 8038 h 18455"/>
              <a:gd name="connsiteX73" fmla="*/ 9585 w 10000"/>
              <a:gd name="connsiteY73" fmla="*/ 9289 h 18455"/>
              <a:gd name="connsiteX74" fmla="*/ 9669 w 10000"/>
              <a:gd name="connsiteY74" fmla="*/ 9706 h 18455"/>
              <a:gd name="connsiteX75" fmla="*/ 9690 w 10000"/>
              <a:gd name="connsiteY75" fmla="*/ 9862 h 18455"/>
              <a:gd name="connsiteX76" fmla="*/ 9759 w 10000"/>
              <a:gd name="connsiteY76" fmla="*/ 9862 h 18455"/>
              <a:gd name="connsiteX77" fmla="*/ 9811 w 10000"/>
              <a:gd name="connsiteY77" fmla="*/ 9602 h 18455"/>
              <a:gd name="connsiteX78" fmla="*/ 9863 w 10000"/>
              <a:gd name="connsiteY78" fmla="*/ 9515 h 18455"/>
              <a:gd name="connsiteX79" fmla="*/ 9915 w 10000"/>
              <a:gd name="connsiteY79" fmla="*/ 9515 h 18455"/>
              <a:gd name="connsiteX80" fmla="*/ 9985 w 10000"/>
              <a:gd name="connsiteY80" fmla="*/ 9515 h 18455"/>
              <a:gd name="connsiteX81" fmla="*/ 10000 w 10000"/>
              <a:gd name="connsiteY81" fmla="*/ 9515 h 18455"/>
              <a:gd name="connsiteX82" fmla="*/ 10000 w 10000"/>
              <a:gd name="connsiteY82" fmla="*/ 9428 h 18455"/>
              <a:gd name="connsiteX83" fmla="*/ 10000 w 10000"/>
              <a:gd name="connsiteY83" fmla="*/ 18455 h 18455"/>
              <a:gd name="connsiteX84" fmla="*/ 0 w 10000"/>
              <a:gd name="connsiteY84" fmla="*/ 18455 h 18455"/>
              <a:gd name="connsiteX85" fmla="*/ 35 w 10000"/>
              <a:gd name="connsiteY85" fmla="*/ 18455 h 18455"/>
              <a:gd name="connsiteX86" fmla="*/ 0 w 10000"/>
              <a:gd name="connsiteY86" fmla="*/ 10123 h 18455"/>
              <a:gd name="connsiteX0" fmla="*/ 0 w 10000"/>
              <a:gd name="connsiteY0" fmla="*/ 10123 h 18455"/>
              <a:gd name="connsiteX1" fmla="*/ 69 w 10000"/>
              <a:gd name="connsiteY1" fmla="*/ 10036 h 18455"/>
              <a:gd name="connsiteX2" fmla="*/ 347 w 10000"/>
              <a:gd name="connsiteY2" fmla="*/ 9950 h 18455"/>
              <a:gd name="connsiteX3" fmla="*/ 583 w 10000"/>
              <a:gd name="connsiteY3" fmla="*/ 9289 h 18455"/>
              <a:gd name="connsiteX4" fmla="*/ 667 w 10000"/>
              <a:gd name="connsiteY4" fmla="*/ 8872 h 18455"/>
              <a:gd name="connsiteX5" fmla="*/ 1083 w 10000"/>
              <a:gd name="connsiteY5" fmla="*/ 8455 h 18455"/>
              <a:gd name="connsiteX6" fmla="*/ 1334 w 10000"/>
              <a:gd name="connsiteY6" fmla="*/ 8455 h 18455"/>
              <a:gd name="connsiteX7" fmla="*/ 1500 w 10000"/>
              <a:gd name="connsiteY7" fmla="*/ 8455 h 18455"/>
              <a:gd name="connsiteX8" fmla="*/ 1667 w 10000"/>
              <a:gd name="connsiteY8" fmla="*/ 8455 h 18455"/>
              <a:gd name="connsiteX9" fmla="*/ 1750 w 10000"/>
              <a:gd name="connsiteY9" fmla="*/ 8872 h 18455"/>
              <a:gd name="connsiteX10" fmla="*/ 1834 w 10000"/>
              <a:gd name="connsiteY10" fmla="*/ 9289 h 18455"/>
              <a:gd name="connsiteX11" fmla="*/ 1917 w 10000"/>
              <a:gd name="connsiteY11" fmla="*/ 9289 h 18455"/>
              <a:gd name="connsiteX12" fmla="*/ 2000 w 10000"/>
              <a:gd name="connsiteY12" fmla="*/ 9289 h 18455"/>
              <a:gd name="connsiteX13" fmla="*/ 2000 w 10000"/>
              <a:gd name="connsiteY13" fmla="*/ 9289 h 18455"/>
              <a:gd name="connsiteX14" fmla="*/ 2083 w 10000"/>
              <a:gd name="connsiteY14" fmla="*/ 9602 h 18455"/>
              <a:gd name="connsiteX15" fmla="*/ 2222 w 10000"/>
              <a:gd name="connsiteY15" fmla="*/ 9602 h 18455"/>
              <a:gd name="connsiteX16" fmla="*/ 2361 w 10000"/>
              <a:gd name="connsiteY16" fmla="*/ 9602 h 18455"/>
              <a:gd name="connsiteX17" fmla="*/ 2465 w 10000"/>
              <a:gd name="connsiteY17" fmla="*/ 9602 h 18455"/>
              <a:gd name="connsiteX18" fmla="*/ 2570 w 10000"/>
              <a:gd name="connsiteY18" fmla="*/ 9602 h 18455"/>
              <a:gd name="connsiteX19" fmla="*/ 2744 w 10000"/>
              <a:gd name="connsiteY19" fmla="*/ 9602 h 18455"/>
              <a:gd name="connsiteX20" fmla="*/ 2848 w 10000"/>
              <a:gd name="connsiteY20" fmla="*/ 9602 h 18455"/>
              <a:gd name="connsiteX21" fmla="*/ 2952 w 10000"/>
              <a:gd name="connsiteY21" fmla="*/ 9602 h 18455"/>
              <a:gd name="connsiteX22" fmla="*/ 3126 w 10000"/>
              <a:gd name="connsiteY22" fmla="*/ 9602 h 18455"/>
              <a:gd name="connsiteX23" fmla="*/ 3230 w 10000"/>
              <a:gd name="connsiteY23" fmla="*/ 9602 h 18455"/>
              <a:gd name="connsiteX24" fmla="*/ 3334 w 10000"/>
              <a:gd name="connsiteY24" fmla="*/ 9602 h 18455"/>
              <a:gd name="connsiteX25" fmla="*/ 3508 w 10000"/>
              <a:gd name="connsiteY25" fmla="*/ 9602 h 18455"/>
              <a:gd name="connsiteX26" fmla="*/ 3647 w 10000"/>
              <a:gd name="connsiteY26" fmla="*/ 9515 h 18455"/>
              <a:gd name="connsiteX27" fmla="*/ 3751 w 10000"/>
              <a:gd name="connsiteY27" fmla="*/ 9289 h 18455"/>
              <a:gd name="connsiteX28" fmla="*/ 4001 w 10000"/>
              <a:gd name="connsiteY28" fmla="*/ 7621 h 18455"/>
              <a:gd name="connsiteX29" fmla="*/ 4168 w 10000"/>
              <a:gd name="connsiteY29" fmla="*/ 3868 h 18455"/>
              <a:gd name="connsiteX30" fmla="*/ 4499 w 10000"/>
              <a:gd name="connsiteY30" fmla="*/ 1934 h 18455"/>
              <a:gd name="connsiteX31" fmla="*/ 4832 w 10000"/>
              <a:gd name="connsiteY31" fmla="*/ 266 h 18455"/>
              <a:gd name="connsiteX32" fmla="*/ 5084 w 10000"/>
              <a:gd name="connsiteY32" fmla="*/ 1783 h 18455"/>
              <a:gd name="connsiteX33" fmla="*/ 4918 w 10000"/>
              <a:gd name="connsiteY33" fmla="*/ 4702 h 18455"/>
              <a:gd name="connsiteX34" fmla="*/ 4918 w 10000"/>
              <a:gd name="connsiteY34" fmla="*/ 7204 h 18455"/>
              <a:gd name="connsiteX35" fmla="*/ 4918 w 10000"/>
              <a:gd name="connsiteY35" fmla="*/ 8038 h 18455"/>
              <a:gd name="connsiteX36" fmla="*/ 5001 w 10000"/>
              <a:gd name="connsiteY36" fmla="*/ 8038 h 18455"/>
              <a:gd name="connsiteX37" fmla="*/ 5001 w 10000"/>
              <a:gd name="connsiteY37" fmla="*/ 8872 h 18455"/>
              <a:gd name="connsiteX38" fmla="*/ 5334 w 10000"/>
              <a:gd name="connsiteY38" fmla="*/ 8455 h 18455"/>
              <a:gd name="connsiteX39" fmla="*/ 5416 w 10000"/>
              <a:gd name="connsiteY39" fmla="*/ 9023 h 18455"/>
              <a:gd name="connsiteX40" fmla="*/ 5416 w 10000"/>
              <a:gd name="connsiteY40" fmla="*/ 9440 h 18455"/>
              <a:gd name="connsiteX41" fmla="*/ 5539 w 10000"/>
              <a:gd name="connsiteY41" fmla="*/ 9515 h 18455"/>
              <a:gd name="connsiteX42" fmla="*/ 5782 w 10000"/>
              <a:gd name="connsiteY42" fmla="*/ 9602 h 18455"/>
              <a:gd name="connsiteX43" fmla="*/ 5956 w 10000"/>
              <a:gd name="connsiteY43" fmla="*/ 9602 h 18455"/>
              <a:gd name="connsiteX44" fmla="*/ 6095 w 10000"/>
              <a:gd name="connsiteY44" fmla="*/ 9689 h 18455"/>
              <a:gd name="connsiteX45" fmla="*/ 6234 w 10000"/>
              <a:gd name="connsiteY45" fmla="*/ 9689 h 18455"/>
              <a:gd name="connsiteX46" fmla="*/ 6303 w 10000"/>
              <a:gd name="connsiteY46" fmla="*/ 9689 h 18455"/>
              <a:gd name="connsiteX47" fmla="*/ 6373 w 10000"/>
              <a:gd name="connsiteY47" fmla="*/ 9689 h 18455"/>
              <a:gd name="connsiteX48" fmla="*/ 6511 w 10000"/>
              <a:gd name="connsiteY48" fmla="*/ 9689 h 18455"/>
              <a:gd name="connsiteX49" fmla="*/ 6616 w 10000"/>
              <a:gd name="connsiteY49" fmla="*/ 9689 h 18455"/>
              <a:gd name="connsiteX50" fmla="*/ 6754 w 10000"/>
              <a:gd name="connsiteY50" fmla="*/ 9689 h 18455"/>
              <a:gd name="connsiteX51" fmla="*/ 6893 w 10000"/>
              <a:gd name="connsiteY51" fmla="*/ 9776 h 18455"/>
              <a:gd name="connsiteX52" fmla="*/ 7032 w 10000"/>
              <a:gd name="connsiteY52" fmla="*/ 9776 h 18455"/>
              <a:gd name="connsiteX53" fmla="*/ 7171 w 10000"/>
              <a:gd name="connsiteY53" fmla="*/ 9862 h 18455"/>
              <a:gd name="connsiteX54" fmla="*/ 7310 w 10000"/>
              <a:gd name="connsiteY54" fmla="*/ 9862 h 18455"/>
              <a:gd name="connsiteX55" fmla="*/ 7432 w 10000"/>
              <a:gd name="connsiteY55" fmla="*/ 9862 h 18455"/>
              <a:gd name="connsiteX56" fmla="*/ 7537 w 10000"/>
              <a:gd name="connsiteY56" fmla="*/ 9862 h 18455"/>
              <a:gd name="connsiteX57" fmla="*/ 7641 w 10000"/>
              <a:gd name="connsiteY57" fmla="*/ 9862 h 18455"/>
              <a:gd name="connsiteX58" fmla="*/ 7780 w 10000"/>
              <a:gd name="connsiteY58" fmla="*/ 9862 h 18455"/>
              <a:gd name="connsiteX59" fmla="*/ 7953 w 10000"/>
              <a:gd name="connsiteY59" fmla="*/ 9950 h 18455"/>
              <a:gd name="connsiteX60" fmla="*/ 8092 w 10000"/>
              <a:gd name="connsiteY60" fmla="*/ 9950 h 18455"/>
              <a:gd name="connsiteX61" fmla="*/ 8196 w 10000"/>
              <a:gd name="connsiteY61" fmla="*/ 10036 h 18455"/>
              <a:gd name="connsiteX62" fmla="*/ 8301 w 10000"/>
              <a:gd name="connsiteY62" fmla="*/ 10036 h 18455"/>
              <a:gd name="connsiteX63" fmla="*/ 8440 w 10000"/>
              <a:gd name="connsiteY63" fmla="*/ 10036 h 18455"/>
              <a:gd name="connsiteX64" fmla="*/ 8578 w 10000"/>
              <a:gd name="connsiteY64" fmla="*/ 10036 h 18455"/>
              <a:gd name="connsiteX65" fmla="*/ 8683 w 10000"/>
              <a:gd name="connsiteY65" fmla="*/ 10036 h 18455"/>
              <a:gd name="connsiteX66" fmla="*/ 8787 w 10000"/>
              <a:gd name="connsiteY66" fmla="*/ 10036 h 18455"/>
              <a:gd name="connsiteX67" fmla="*/ 8891 w 10000"/>
              <a:gd name="connsiteY67" fmla="*/ 10036 h 18455"/>
              <a:gd name="connsiteX68" fmla="*/ 9085 w 10000"/>
              <a:gd name="connsiteY68" fmla="*/ 9289 h 18455"/>
              <a:gd name="connsiteX69" fmla="*/ 9169 w 10000"/>
              <a:gd name="connsiteY69" fmla="*/ 9289 h 18455"/>
              <a:gd name="connsiteX70" fmla="*/ 9252 w 10000"/>
              <a:gd name="connsiteY70" fmla="*/ 8872 h 18455"/>
              <a:gd name="connsiteX71" fmla="*/ 9335 w 10000"/>
              <a:gd name="connsiteY71" fmla="*/ 8038 h 18455"/>
              <a:gd name="connsiteX72" fmla="*/ 9419 w 10000"/>
              <a:gd name="connsiteY72" fmla="*/ 8038 h 18455"/>
              <a:gd name="connsiteX73" fmla="*/ 9585 w 10000"/>
              <a:gd name="connsiteY73" fmla="*/ 9289 h 18455"/>
              <a:gd name="connsiteX74" fmla="*/ 9669 w 10000"/>
              <a:gd name="connsiteY74" fmla="*/ 9706 h 18455"/>
              <a:gd name="connsiteX75" fmla="*/ 9690 w 10000"/>
              <a:gd name="connsiteY75" fmla="*/ 9862 h 18455"/>
              <a:gd name="connsiteX76" fmla="*/ 9759 w 10000"/>
              <a:gd name="connsiteY76" fmla="*/ 9862 h 18455"/>
              <a:gd name="connsiteX77" fmla="*/ 9811 w 10000"/>
              <a:gd name="connsiteY77" fmla="*/ 9602 h 18455"/>
              <a:gd name="connsiteX78" fmla="*/ 9863 w 10000"/>
              <a:gd name="connsiteY78" fmla="*/ 9515 h 18455"/>
              <a:gd name="connsiteX79" fmla="*/ 9915 w 10000"/>
              <a:gd name="connsiteY79" fmla="*/ 9515 h 18455"/>
              <a:gd name="connsiteX80" fmla="*/ 9985 w 10000"/>
              <a:gd name="connsiteY80" fmla="*/ 9515 h 18455"/>
              <a:gd name="connsiteX81" fmla="*/ 10000 w 10000"/>
              <a:gd name="connsiteY81" fmla="*/ 9515 h 18455"/>
              <a:gd name="connsiteX82" fmla="*/ 10000 w 10000"/>
              <a:gd name="connsiteY82" fmla="*/ 9428 h 18455"/>
              <a:gd name="connsiteX83" fmla="*/ 10000 w 10000"/>
              <a:gd name="connsiteY83" fmla="*/ 18455 h 18455"/>
              <a:gd name="connsiteX84" fmla="*/ 0 w 10000"/>
              <a:gd name="connsiteY84" fmla="*/ 18455 h 18455"/>
              <a:gd name="connsiteX85" fmla="*/ 35 w 10000"/>
              <a:gd name="connsiteY85" fmla="*/ 18455 h 18455"/>
              <a:gd name="connsiteX86" fmla="*/ 0 w 10000"/>
              <a:gd name="connsiteY86" fmla="*/ 10123 h 18455"/>
              <a:gd name="connsiteX0" fmla="*/ 0 w 10000"/>
              <a:gd name="connsiteY0" fmla="*/ 10123 h 18455"/>
              <a:gd name="connsiteX1" fmla="*/ 69 w 10000"/>
              <a:gd name="connsiteY1" fmla="*/ 10036 h 18455"/>
              <a:gd name="connsiteX2" fmla="*/ 347 w 10000"/>
              <a:gd name="connsiteY2" fmla="*/ 9950 h 18455"/>
              <a:gd name="connsiteX3" fmla="*/ 583 w 10000"/>
              <a:gd name="connsiteY3" fmla="*/ 9289 h 18455"/>
              <a:gd name="connsiteX4" fmla="*/ 667 w 10000"/>
              <a:gd name="connsiteY4" fmla="*/ 8872 h 18455"/>
              <a:gd name="connsiteX5" fmla="*/ 1083 w 10000"/>
              <a:gd name="connsiteY5" fmla="*/ 8455 h 18455"/>
              <a:gd name="connsiteX6" fmla="*/ 1334 w 10000"/>
              <a:gd name="connsiteY6" fmla="*/ 8455 h 18455"/>
              <a:gd name="connsiteX7" fmla="*/ 1500 w 10000"/>
              <a:gd name="connsiteY7" fmla="*/ 8455 h 18455"/>
              <a:gd name="connsiteX8" fmla="*/ 1667 w 10000"/>
              <a:gd name="connsiteY8" fmla="*/ 8455 h 18455"/>
              <a:gd name="connsiteX9" fmla="*/ 1750 w 10000"/>
              <a:gd name="connsiteY9" fmla="*/ 8872 h 18455"/>
              <a:gd name="connsiteX10" fmla="*/ 1834 w 10000"/>
              <a:gd name="connsiteY10" fmla="*/ 9289 h 18455"/>
              <a:gd name="connsiteX11" fmla="*/ 1917 w 10000"/>
              <a:gd name="connsiteY11" fmla="*/ 9289 h 18455"/>
              <a:gd name="connsiteX12" fmla="*/ 2000 w 10000"/>
              <a:gd name="connsiteY12" fmla="*/ 9289 h 18455"/>
              <a:gd name="connsiteX13" fmla="*/ 2000 w 10000"/>
              <a:gd name="connsiteY13" fmla="*/ 9289 h 18455"/>
              <a:gd name="connsiteX14" fmla="*/ 2083 w 10000"/>
              <a:gd name="connsiteY14" fmla="*/ 9602 h 18455"/>
              <a:gd name="connsiteX15" fmla="*/ 2222 w 10000"/>
              <a:gd name="connsiteY15" fmla="*/ 9602 h 18455"/>
              <a:gd name="connsiteX16" fmla="*/ 2361 w 10000"/>
              <a:gd name="connsiteY16" fmla="*/ 9602 h 18455"/>
              <a:gd name="connsiteX17" fmla="*/ 2465 w 10000"/>
              <a:gd name="connsiteY17" fmla="*/ 9602 h 18455"/>
              <a:gd name="connsiteX18" fmla="*/ 2570 w 10000"/>
              <a:gd name="connsiteY18" fmla="*/ 9602 h 18455"/>
              <a:gd name="connsiteX19" fmla="*/ 2744 w 10000"/>
              <a:gd name="connsiteY19" fmla="*/ 9602 h 18455"/>
              <a:gd name="connsiteX20" fmla="*/ 2848 w 10000"/>
              <a:gd name="connsiteY20" fmla="*/ 9602 h 18455"/>
              <a:gd name="connsiteX21" fmla="*/ 2952 w 10000"/>
              <a:gd name="connsiteY21" fmla="*/ 9602 h 18455"/>
              <a:gd name="connsiteX22" fmla="*/ 3126 w 10000"/>
              <a:gd name="connsiteY22" fmla="*/ 9602 h 18455"/>
              <a:gd name="connsiteX23" fmla="*/ 3230 w 10000"/>
              <a:gd name="connsiteY23" fmla="*/ 9602 h 18455"/>
              <a:gd name="connsiteX24" fmla="*/ 3334 w 10000"/>
              <a:gd name="connsiteY24" fmla="*/ 9602 h 18455"/>
              <a:gd name="connsiteX25" fmla="*/ 3508 w 10000"/>
              <a:gd name="connsiteY25" fmla="*/ 9602 h 18455"/>
              <a:gd name="connsiteX26" fmla="*/ 3647 w 10000"/>
              <a:gd name="connsiteY26" fmla="*/ 9515 h 18455"/>
              <a:gd name="connsiteX27" fmla="*/ 3751 w 10000"/>
              <a:gd name="connsiteY27" fmla="*/ 9289 h 18455"/>
              <a:gd name="connsiteX28" fmla="*/ 4001 w 10000"/>
              <a:gd name="connsiteY28" fmla="*/ 7621 h 18455"/>
              <a:gd name="connsiteX29" fmla="*/ 4332 w 10000"/>
              <a:gd name="connsiteY29" fmla="*/ 4436 h 18455"/>
              <a:gd name="connsiteX30" fmla="*/ 4499 w 10000"/>
              <a:gd name="connsiteY30" fmla="*/ 1934 h 18455"/>
              <a:gd name="connsiteX31" fmla="*/ 4832 w 10000"/>
              <a:gd name="connsiteY31" fmla="*/ 266 h 18455"/>
              <a:gd name="connsiteX32" fmla="*/ 5084 w 10000"/>
              <a:gd name="connsiteY32" fmla="*/ 1783 h 18455"/>
              <a:gd name="connsiteX33" fmla="*/ 4918 w 10000"/>
              <a:gd name="connsiteY33" fmla="*/ 4702 h 18455"/>
              <a:gd name="connsiteX34" fmla="*/ 4918 w 10000"/>
              <a:gd name="connsiteY34" fmla="*/ 7204 h 18455"/>
              <a:gd name="connsiteX35" fmla="*/ 4918 w 10000"/>
              <a:gd name="connsiteY35" fmla="*/ 8038 h 18455"/>
              <a:gd name="connsiteX36" fmla="*/ 5001 w 10000"/>
              <a:gd name="connsiteY36" fmla="*/ 8038 h 18455"/>
              <a:gd name="connsiteX37" fmla="*/ 5001 w 10000"/>
              <a:gd name="connsiteY37" fmla="*/ 8872 h 18455"/>
              <a:gd name="connsiteX38" fmla="*/ 5334 w 10000"/>
              <a:gd name="connsiteY38" fmla="*/ 8455 h 18455"/>
              <a:gd name="connsiteX39" fmla="*/ 5416 w 10000"/>
              <a:gd name="connsiteY39" fmla="*/ 9023 h 18455"/>
              <a:gd name="connsiteX40" fmla="*/ 5416 w 10000"/>
              <a:gd name="connsiteY40" fmla="*/ 9440 h 18455"/>
              <a:gd name="connsiteX41" fmla="*/ 5539 w 10000"/>
              <a:gd name="connsiteY41" fmla="*/ 9515 h 18455"/>
              <a:gd name="connsiteX42" fmla="*/ 5782 w 10000"/>
              <a:gd name="connsiteY42" fmla="*/ 9602 h 18455"/>
              <a:gd name="connsiteX43" fmla="*/ 5956 w 10000"/>
              <a:gd name="connsiteY43" fmla="*/ 9602 h 18455"/>
              <a:gd name="connsiteX44" fmla="*/ 6095 w 10000"/>
              <a:gd name="connsiteY44" fmla="*/ 9689 h 18455"/>
              <a:gd name="connsiteX45" fmla="*/ 6234 w 10000"/>
              <a:gd name="connsiteY45" fmla="*/ 9689 h 18455"/>
              <a:gd name="connsiteX46" fmla="*/ 6303 w 10000"/>
              <a:gd name="connsiteY46" fmla="*/ 9689 h 18455"/>
              <a:gd name="connsiteX47" fmla="*/ 6373 w 10000"/>
              <a:gd name="connsiteY47" fmla="*/ 9689 h 18455"/>
              <a:gd name="connsiteX48" fmla="*/ 6511 w 10000"/>
              <a:gd name="connsiteY48" fmla="*/ 9689 h 18455"/>
              <a:gd name="connsiteX49" fmla="*/ 6616 w 10000"/>
              <a:gd name="connsiteY49" fmla="*/ 9689 h 18455"/>
              <a:gd name="connsiteX50" fmla="*/ 6754 w 10000"/>
              <a:gd name="connsiteY50" fmla="*/ 9689 h 18455"/>
              <a:gd name="connsiteX51" fmla="*/ 6893 w 10000"/>
              <a:gd name="connsiteY51" fmla="*/ 9776 h 18455"/>
              <a:gd name="connsiteX52" fmla="*/ 7032 w 10000"/>
              <a:gd name="connsiteY52" fmla="*/ 9776 h 18455"/>
              <a:gd name="connsiteX53" fmla="*/ 7171 w 10000"/>
              <a:gd name="connsiteY53" fmla="*/ 9862 h 18455"/>
              <a:gd name="connsiteX54" fmla="*/ 7310 w 10000"/>
              <a:gd name="connsiteY54" fmla="*/ 9862 h 18455"/>
              <a:gd name="connsiteX55" fmla="*/ 7432 w 10000"/>
              <a:gd name="connsiteY55" fmla="*/ 9862 h 18455"/>
              <a:gd name="connsiteX56" fmla="*/ 7537 w 10000"/>
              <a:gd name="connsiteY56" fmla="*/ 9862 h 18455"/>
              <a:gd name="connsiteX57" fmla="*/ 7641 w 10000"/>
              <a:gd name="connsiteY57" fmla="*/ 9862 h 18455"/>
              <a:gd name="connsiteX58" fmla="*/ 7780 w 10000"/>
              <a:gd name="connsiteY58" fmla="*/ 9862 h 18455"/>
              <a:gd name="connsiteX59" fmla="*/ 7953 w 10000"/>
              <a:gd name="connsiteY59" fmla="*/ 9950 h 18455"/>
              <a:gd name="connsiteX60" fmla="*/ 8092 w 10000"/>
              <a:gd name="connsiteY60" fmla="*/ 9950 h 18455"/>
              <a:gd name="connsiteX61" fmla="*/ 8196 w 10000"/>
              <a:gd name="connsiteY61" fmla="*/ 10036 h 18455"/>
              <a:gd name="connsiteX62" fmla="*/ 8301 w 10000"/>
              <a:gd name="connsiteY62" fmla="*/ 10036 h 18455"/>
              <a:gd name="connsiteX63" fmla="*/ 8440 w 10000"/>
              <a:gd name="connsiteY63" fmla="*/ 10036 h 18455"/>
              <a:gd name="connsiteX64" fmla="*/ 8578 w 10000"/>
              <a:gd name="connsiteY64" fmla="*/ 10036 h 18455"/>
              <a:gd name="connsiteX65" fmla="*/ 8683 w 10000"/>
              <a:gd name="connsiteY65" fmla="*/ 10036 h 18455"/>
              <a:gd name="connsiteX66" fmla="*/ 8787 w 10000"/>
              <a:gd name="connsiteY66" fmla="*/ 10036 h 18455"/>
              <a:gd name="connsiteX67" fmla="*/ 8891 w 10000"/>
              <a:gd name="connsiteY67" fmla="*/ 10036 h 18455"/>
              <a:gd name="connsiteX68" fmla="*/ 9085 w 10000"/>
              <a:gd name="connsiteY68" fmla="*/ 9289 h 18455"/>
              <a:gd name="connsiteX69" fmla="*/ 9169 w 10000"/>
              <a:gd name="connsiteY69" fmla="*/ 9289 h 18455"/>
              <a:gd name="connsiteX70" fmla="*/ 9252 w 10000"/>
              <a:gd name="connsiteY70" fmla="*/ 8872 h 18455"/>
              <a:gd name="connsiteX71" fmla="*/ 9335 w 10000"/>
              <a:gd name="connsiteY71" fmla="*/ 8038 h 18455"/>
              <a:gd name="connsiteX72" fmla="*/ 9419 w 10000"/>
              <a:gd name="connsiteY72" fmla="*/ 8038 h 18455"/>
              <a:gd name="connsiteX73" fmla="*/ 9585 w 10000"/>
              <a:gd name="connsiteY73" fmla="*/ 9289 h 18455"/>
              <a:gd name="connsiteX74" fmla="*/ 9669 w 10000"/>
              <a:gd name="connsiteY74" fmla="*/ 9706 h 18455"/>
              <a:gd name="connsiteX75" fmla="*/ 9690 w 10000"/>
              <a:gd name="connsiteY75" fmla="*/ 9862 h 18455"/>
              <a:gd name="connsiteX76" fmla="*/ 9759 w 10000"/>
              <a:gd name="connsiteY76" fmla="*/ 9862 h 18455"/>
              <a:gd name="connsiteX77" fmla="*/ 9811 w 10000"/>
              <a:gd name="connsiteY77" fmla="*/ 9602 h 18455"/>
              <a:gd name="connsiteX78" fmla="*/ 9863 w 10000"/>
              <a:gd name="connsiteY78" fmla="*/ 9515 h 18455"/>
              <a:gd name="connsiteX79" fmla="*/ 9915 w 10000"/>
              <a:gd name="connsiteY79" fmla="*/ 9515 h 18455"/>
              <a:gd name="connsiteX80" fmla="*/ 9985 w 10000"/>
              <a:gd name="connsiteY80" fmla="*/ 9515 h 18455"/>
              <a:gd name="connsiteX81" fmla="*/ 10000 w 10000"/>
              <a:gd name="connsiteY81" fmla="*/ 9515 h 18455"/>
              <a:gd name="connsiteX82" fmla="*/ 10000 w 10000"/>
              <a:gd name="connsiteY82" fmla="*/ 9428 h 18455"/>
              <a:gd name="connsiteX83" fmla="*/ 10000 w 10000"/>
              <a:gd name="connsiteY83" fmla="*/ 18455 h 18455"/>
              <a:gd name="connsiteX84" fmla="*/ 0 w 10000"/>
              <a:gd name="connsiteY84" fmla="*/ 18455 h 18455"/>
              <a:gd name="connsiteX85" fmla="*/ 35 w 10000"/>
              <a:gd name="connsiteY85" fmla="*/ 18455 h 18455"/>
              <a:gd name="connsiteX86" fmla="*/ 0 w 10000"/>
              <a:gd name="connsiteY86" fmla="*/ 10123 h 18455"/>
              <a:gd name="connsiteX0" fmla="*/ 0 w 10000"/>
              <a:gd name="connsiteY0" fmla="*/ 10123 h 18455"/>
              <a:gd name="connsiteX1" fmla="*/ 69 w 10000"/>
              <a:gd name="connsiteY1" fmla="*/ 10036 h 18455"/>
              <a:gd name="connsiteX2" fmla="*/ 347 w 10000"/>
              <a:gd name="connsiteY2" fmla="*/ 9950 h 18455"/>
              <a:gd name="connsiteX3" fmla="*/ 583 w 10000"/>
              <a:gd name="connsiteY3" fmla="*/ 9289 h 18455"/>
              <a:gd name="connsiteX4" fmla="*/ 667 w 10000"/>
              <a:gd name="connsiteY4" fmla="*/ 8872 h 18455"/>
              <a:gd name="connsiteX5" fmla="*/ 1083 w 10000"/>
              <a:gd name="connsiteY5" fmla="*/ 8455 h 18455"/>
              <a:gd name="connsiteX6" fmla="*/ 1334 w 10000"/>
              <a:gd name="connsiteY6" fmla="*/ 8455 h 18455"/>
              <a:gd name="connsiteX7" fmla="*/ 1500 w 10000"/>
              <a:gd name="connsiteY7" fmla="*/ 8455 h 18455"/>
              <a:gd name="connsiteX8" fmla="*/ 1667 w 10000"/>
              <a:gd name="connsiteY8" fmla="*/ 8455 h 18455"/>
              <a:gd name="connsiteX9" fmla="*/ 1750 w 10000"/>
              <a:gd name="connsiteY9" fmla="*/ 8872 h 18455"/>
              <a:gd name="connsiteX10" fmla="*/ 1834 w 10000"/>
              <a:gd name="connsiteY10" fmla="*/ 9289 h 18455"/>
              <a:gd name="connsiteX11" fmla="*/ 1917 w 10000"/>
              <a:gd name="connsiteY11" fmla="*/ 9289 h 18455"/>
              <a:gd name="connsiteX12" fmla="*/ 2000 w 10000"/>
              <a:gd name="connsiteY12" fmla="*/ 9289 h 18455"/>
              <a:gd name="connsiteX13" fmla="*/ 2000 w 10000"/>
              <a:gd name="connsiteY13" fmla="*/ 9289 h 18455"/>
              <a:gd name="connsiteX14" fmla="*/ 2083 w 10000"/>
              <a:gd name="connsiteY14" fmla="*/ 9602 h 18455"/>
              <a:gd name="connsiteX15" fmla="*/ 2222 w 10000"/>
              <a:gd name="connsiteY15" fmla="*/ 9602 h 18455"/>
              <a:gd name="connsiteX16" fmla="*/ 2361 w 10000"/>
              <a:gd name="connsiteY16" fmla="*/ 9602 h 18455"/>
              <a:gd name="connsiteX17" fmla="*/ 2465 w 10000"/>
              <a:gd name="connsiteY17" fmla="*/ 9602 h 18455"/>
              <a:gd name="connsiteX18" fmla="*/ 2570 w 10000"/>
              <a:gd name="connsiteY18" fmla="*/ 9602 h 18455"/>
              <a:gd name="connsiteX19" fmla="*/ 2744 w 10000"/>
              <a:gd name="connsiteY19" fmla="*/ 9602 h 18455"/>
              <a:gd name="connsiteX20" fmla="*/ 2848 w 10000"/>
              <a:gd name="connsiteY20" fmla="*/ 9602 h 18455"/>
              <a:gd name="connsiteX21" fmla="*/ 2952 w 10000"/>
              <a:gd name="connsiteY21" fmla="*/ 9602 h 18455"/>
              <a:gd name="connsiteX22" fmla="*/ 3126 w 10000"/>
              <a:gd name="connsiteY22" fmla="*/ 9602 h 18455"/>
              <a:gd name="connsiteX23" fmla="*/ 3230 w 10000"/>
              <a:gd name="connsiteY23" fmla="*/ 9602 h 18455"/>
              <a:gd name="connsiteX24" fmla="*/ 3334 w 10000"/>
              <a:gd name="connsiteY24" fmla="*/ 9602 h 18455"/>
              <a:gd name="connsiteX25" fmla="*/ 3508 w 10000"/>
              <a:gd name="connsiteY25" fmla="*/ 9602 h 18455"/>
              <a:gd name="connsiteX26" fmla="*/ 3647 w 10000"/>
              <a:gd name="connsiteY26" fmla="*/ 9515 h 18455"/>
              <a:gd name="connsiteX27" fmla="*/ 3751 w 10000"/>
              <a:gd name="connsiteY27" fmla="*/ 9289 h 18455"/>
              <a:gd name="connsiteX28" fmla="*/ 4001 w 10000"/>
              <a:gd name="connsiteY28" fmla="*/ 7621 h 18455"/>
              <a:gd name="connsiteX29" fmla="*/ 4332 w 10000"/>
              <a:gd name="connsiteY29" fmla="*/ 4436 h 18455"/>
              <a:gd name="connsiteX30" fmla="*/ 4499 w 10000"/>
              <a:gd name="connsiteY30" fmla="*/ 2768 h 18455"/>
              <a:gd name="connsiteX31" fmla="*/ 4832 w 10000"/>
              <a:gd name="connsiteY31" fmla="*/ 266 h 18455"/>
              <a:gd name="connsiteX32" fmla="*/ 5084 w 10000"/>
              <a:gd name="connsiteY32" fmla="*/ 1783 h 18455"/>
              <a:gd name="connsiteX33" fmla="*/ 4918 w 10000"/>
              <a:gd name="connsiteY33" fmla="*/ 4702 h 18455"/>
              <a:gd name="connsiteX34" fmla="*/ 4918 w 10000"/>
              <a:gd name="connsiteY34" fmla="*/ 7204 h 18455"/>
              <a:gd name="connsiteX35" fmla="*/ 4918 w 10000"/>
              <a:gd name="connsiteY35" fmla="*/ 8038 h 18455"/>
              <a:gd name="connsiteX36" fmla="*/ 5001 w 10000"/>
              <a:gd name="connsiteY36" fmla="*/ 8038 h 18455"/>
              <a:gd name="connsiteX37" fmla="*/ 5001 w 10000"/>
              <a:gd name="connsiteY37" fmla="*/ 8872 h 18455"/>
              <a:gd name="connsiteX38" fmla="*/ 5334 w 10000"/>
              <a:gd name="connsiteY38" fmla="*/ 8455 h 18455"/>
              <a:gd name="connsiteX39" fmla="*/ 5416 w 10000"/>
              <a:gd name="connsiteY39" fmla="*/ 9023 h 18455"/>
              <a:gd name="connsiteX40" fmla="*/ 5416 w 10000"/>
              <a:gd name="connsiteY40" fmla="*/ 9440 h 18455"/>
              <a:gd name="connsiteX41" fmla="*/ 5539 w 10000"/>
              <a:gd name="connsiteY41" fmla="*/ 9515 h 18455"/>
              <a:gd name="connsiteX42" fmla="*/ 5782 w 10000"/>
              <a:gd name="connsiteY42" fmla="*/ 9602 h 18455"/>
              <a:gd name="connsiteX43" fmla="*/ 5956 w 10000"/>
              <a:gd name="connsiteY43" fmla="*/ 9602 h 18455"/>
              <a:gd name="connsiteX44" fmla="*/ 6095 w 10000"/>
              <a:gd name="connsiteY44" fmla="*/ 9689 h 18455"/>
              <a:gd name="connsiteX45" fmla="*/ 6234 w 10000"/>
              <a:gd name="connsiteY45" fmla="*/ 9689 h 18455"/>
              <a:gd name="connsiteX46" fmla="*/ 6303 w 10000"/>
              <a:gd name="connsiteY46" fmla="*/ 9689 h 18455"/>
              <a:gd name="connsiteX47" fmla="*/ 6373 w 10000"/>
              <a:gd name="connsiteY47" fmla="*/ 9689 h 18455"/>
              <a:gd name="connsiteX48" fmla="*/ 6511 w 10000"/>
              <a:gd name="connsiteY48" fmla="*/ 9689 h 18455"/>
              <a:gd name="connsiteX49" fmla="*/ 6616 w 10000"/>
              <a:gd name="connsiteY49" fmla="*/ 9689 h 18455"/>
              <a:gd name="connsiteX50" fmla="*/ 6754 w 10000"/>
              <a:gd name="connsiteY50" fmla="*/ 9689 h 18455"/>
              <a:gd name="connsiteX51" fmla="*/ 6893 w 10000"/>
              <a:gd name="connsiteY51" fmla="*/ 9776 h 18455"/>
              <a:gd name="connsiteX52" fmla="*/ 7032 w 10000"/>
              <a:gd name="connsiteY52" fmla="*/ 9776 h 18455"/>
              <a:gd name="connsiteX53" fmla="*/ 7171 w 10000"/>
              <a:gd name="connsiteY53" fmla="*/ 9862 h 18455"/>
              <a:gd name="connsiteX54" fmla="*/ 7310 w 10000"/>
              <a:gd name="connsiteY54" fmla="*/ 9862 h 18455"/>
              <a:gd name="connsiteX55" fmla="*/ 7432 w 10000"/>
              <a:gd name="connsiteY55" fmla="*/ 9862 h 18455"/>
              <a:gd name="connsiteX56" fmla="*/ 7537 w 10000"/>
              <a:gd name="connsiteY56" fmla="*/ 9862 h 18455"/>
              <a:gd name="connsiteX57" fmla="*/ 7641 w 10000"/>
              <a:gd name="connsiteY57" fmla="*/ 9862 h 18455"/>
              <a:gd name="connsiteX58" fmla="*/ 7780 w 10000"/>
              <a:gd name="connsiteY58" fmla="*/ 9862 h 18455"/>
              <a:gd name="connsiteX59" fmla="*/ 7953 w 10000"/>
              <a:gd name="connsiteY59" fmla="*/ 9950 h 18455"/>
              <a:gd name="connsiteX60" fmla="*/ 8092 w 10000"/>
              <a:gd name="connsiteY60" fmla="*/ 9950 h 18455"/>
              <a:gd name="connsiteX61" fmla="*/ 8196 w 10000"/>
              <a:gd name="connsiteY61" fmla="*/ 10036 h 18455"/>
              <a:gd name="connsiteX62" fmla="*/ 8301 w 10000"/>
              <a:gd name="connsiteY62" fmla="*/ 10036 h 18455"/>
              <a:gd name="connsiteX63" fmla="*/ 8440 w 10000"/>
              <a:gd name="connsiteY63" fmla="*/ 10036 h 18455"/>
              <a:gd name="connsiteX64" fmla="*/ 8578 w 10000"/>
              <a:gd name="connsiteY64" fmla="*/ 10036 h 18455"/>
              <a:gd name="connsiteX65" fmla="*/ 8683 w 10000"/>
              <a:gd name="connsiteY65" fmla="*/ 10036 h 18455"/>
              <a:gd name="connsiteX66" fmla="*/ 8787 w 10000"/>
              <a:gd name="connsiteY66" fmla="*/ 10036 h 18455"/>
              <a:gd name="connsiteX67" fmla="*/ 8891 w 10000"/>
              <a:gd name="connsiteY67" fmla="*/ 10036 h 18455"/>
              <a:gd name="connsiteX68" fmla="*/ 9085 w 10000"/>
              <a:gd name="connsiteY68" fmla="*/ 9289 h 18455"/>
              <a:gd name="connsiteX69" fmla="*/ 9169 w 10000"/>
              <a:gd name="connsiteY69" fmla="*/ 9289 h 18455"/>
              <a:gd name="connsiteX70" fmla="*/ 9252 w 10000"/>
              <a:gd name="connsiteY70" fmla="*/ 8872 h 18455"/>
              <a:gd name="connsiteX71" fmla="*/ 9335 w 10000"/>
              <a:gd name="connsiteY71" fmla="*/ 8038 h 18455"/>
              <a:gd name="connsiteX72" fmla="*/ 9419 w 10000"/>
              <a:gd name="connsiteY72" fmla="*/ 8038 h 18455"/>
              <a:gd name="connsiteX73" fmla="*/ 9585 w 10000"/>
              <a:gd name="connsiteY73" fmla="*/ 9289 h 18455"/>
              <a:gd name="connsiteX74" fmla="*/ 9669 w 10000"/>
              <a:gd name="connsiteY74" fmla="*/ 9706 h 18455"/>
              <a:gd name="connsiteX75" fmla="*/ 9690 w 10000"/>
              <a:gd name="connsiteY75" fmla="*/ 9862 h 18455"/>
              <a:gd name="connsiteX76" fmla="*/ 9759 w 10000"/>
              <a:gd name="connsiteY76" fmla="*/ 9862 h 18455"/>
              <a:gd name="connsiteX77" fmla="*/ 9811 w 10000"/>
              <a:gd name="connsiteY77" fmla="*/ 9602 h 18455"/>
              <a:gd name="connsiteX78" fmla="*/ 9863 w 10000"/>
              <a:gd name="connsiteY78" fmla="*/ 9515 h 18455"/>
              <a:gd name="connsiteX79" fmla="*/ 9915 w 10000"/>
              <a:gd name="connsiteY79" fmla="*/ 9515 h 18455"/>
              <a:gd name="connsiteX80" fmla="*/ 9985 w 10000"/>
              <a:gd name="connsiteY80" fmla="*/ 9515 h 18455"/>
              <a:gd name="connsiteX81" fmla="*/ 10000 w 10000"/>
              <a:gd name="connsiteY81" fmla="*/ 9515 h 18455"/>
              <a:gd name="connsiteX82" fmla="*/ 10000 w 10000"/>
              <a:gd name="connsiteY82" fmla="*/ 9428 h 18455"/>
              <a:gd name="connsiteX83" fmla="*/ 10000 w 10000"/>
              <a:gd name="connsiteY83" fmla="*/ 18455 h 18455"/>
              <a:gd name="connsiteX84" fmla="*/ 0 w 10000"/>
              <a:gd name="connsiteY84" fmla="*/ 18455 h 18455"/>
              <a:gd name="connsiteX85" fmla="*/ 35 w 10000"/>
              <a:gd name="connsiteY85" fmla="*/ 18455 h 18455"/>
              <a:gd name="connsiteX86" fmla="*/ 0 w 10000"/>
              <a:gd name="connsiteY86" fmla="*/ 10123 h 18455"/>
              <a:gd name="connsiteX0" fmla="*/ 0 w 10000"/>
              <a:gd name="connsiteY0" fmla="*/ 8801 h 17133"/>
              <a:gd name="connsiteX1" fmla="*/ 69 w 10000"/>
              <a:gd name="connsiteY1" fmla="*/ 8714 h 17133"/>
              <a:gd name="connsiteX2" fmla="*/ 347 w 10000"/>
              <a:gd name="connsiteY2" fmla="*/ 8628 h 17133"/>
              <a:gd name="connsiteX3" fmla="*/ 583 w 10000"/>
              <a:gd name="connsiteY3" fmla="*/ 7967 h 17133"/>
              <a:gd name="connsiteX4" fmla="*/ 667 w 10000"/>
              <a:gd name="connsiteY4" fmla="*/ 7550 h 17133"/>
              <a:gd name="connsiteX5" fmla="*/ 1083 w 10000"/>
              <a:gd name="connsiteY5" fmla="*/ 7133 h 17133"/>
              <a:gd name="connsiteX6" fmla="*/ 1334 w 10000"/>
              <a:gd name="connsiteY6" fmla="*/ 7133 h 17133"/>
              <a:gd name="connsiteX7" fmla="*/ 1500 w 10000"/>
              <a:gd name="connsiteY7" fmla="*/ 7133 h 17133"/>
              <a:gd name="connsiteX8" fmla="*/ 1667 w 10000"/>
              <a:gd name="connsiteY8" fmla="*/ 7133 h 17133"/>
              <a:gd name="connsiteX9" fmla="*/ 1750 w 10000"/>
              <a:gd name="connsiteY9" fmla="*/ 7550 h 17133"/>
              <a:gd name="connsiteX10" fmla="*/ 1834 w 10000"/>
              <a:gd name="connsiteY10" fmla="*/ 7967 h 17133"/>
              <a:gd name="connsiteX11" fmla="*/ 1917 w 10000"/>
              <a:gd name="connsiteY11" fmla="*/ 7967 h 17133"/>
              <a:gd name="connsiteX12" fmla="*/ 2000 w 10000"/>
              <a:gd name="connsiteY12" fmla="*/ 7967 h 17133"/>
              <a:gd name="connsiteX13" fmla="*/ 2000 w 10000"/>
              <a:gd name="connsiteY13" fmla="*/ 7967 h 17133"/>
              <a:gd name="connsiteX14" fmla="*/ 2083 w 10000"/>
              <a:gd name="connsiteY14" fmla="*/ 8280 h 17133"/>
              <a:gd name="connsiteX15" fmla="*/ 2222 w 10000"/>
              <a:gd name="connsiteY15" fmla="*/ 8280 h 17133"/>
              <a:gd name="connsiteX16" fmla="*/ 2361 w 10000"/>
              <a:gd name="connsiteY16" fmla="*/ 8280 h 17133"/>
              <a:gd name="connsiteX17" fmla="*/ 2465 w 10000"/>
              <a:gd name="connsiteY17" fmla="*/ 8280 h 17133"/>
              <a:gd name="connsiteX18" fmla="*/ 2570 w 10000"/>
              <a:gd name="connsiteY18" fmla="*/ 8280 h 17133"/>
              <a:gd name="connsiteX19" fmla="*/ 2744 w 10000"/>
              <a:gd name="connsiteY19" fmla="*/ 8280 h 17133"/>
              <a:gd name="connsiteX20" fmla="*/ 2848 w 10000"/>
              <a:gd name="connsiteY20" fmla="*/ 8280 h 17133"/>
              <a:gd name="connsiteX21" fmla="*/ 2952 w 10000"/>
              <a:gd name="connsiteY21" fmla="*/ 8280 h 17133"/>
              <a:gd name="connsiteX22" fmla="*/ 3126 w 10000"/>
              <a:gd name="connsiteY22" fmla="*/ 8280 h 17133"/>
              <a:gd name="connsiteX23" fmla="*/ 3230 w 10000"/>
              <a:gd name="connsiteY23" fmla="*/ 8280 h 17133"/>
              <a:gd name="connsiteX24" fmla="*/ 3334 w 10000"/>
              <a:gd name="connsiteY24" fmla="*/ 8280 h 17133"/>
              <a:gd name="connsiteX25" fmla="*/ 3508 w 10000"/>
              <a:gd name="connsiteY25" fmla="*/ 8280 h 17133"/>
              <a:gd name="connsiteX26" fmla="*/ 3647 w 10000"/>
              <a:gd name="connsiteY26" fmla="*/ 8193 h 17133"/>
              <a:gd name="connsiteX27" fmla="*/ 3751 w 10000"/>
              <a:gd name="connsiteY27" fmla="*/ 7967 h 17133"/>
              <a:gd name="connsiteX28" fmla="*/ 4001 w 10000"/>
              <a:gd name="connsiteY28" fmla="*/ 6299 h 17133"/>
              <a:gd name="connsiteX29" fmla="*/ 4332 w 10000"/>
              <a:gd name="connsiteY29" fmla="*/ 3114 h 17133"/>
              <a:gd name="connsiteX30" fmla="*/ 4499 w 10000"/>
              <a:gd name="connsiteY30" fmla="*/ 1446 h 17133"/>
              <a:gd name="connsiteX31" fmla="*/ 4666 w 10000"/>
              <a:gd name="connsiteY31" fmla="*/ 612 h 17133"/>
              <a:gd name="connsiteX32" fmla="*/ 5084 w 10000"/>
              <a:gd name="connsiteY32" fmla="*/ 461 h 17133"/>
              <a:gd name="connsiteX33" fmla="*/ 4918 w 10000"/>
              <a:gd name="connsiteY33" fmla="*/ 3380 h 17133"/>
              <a:gd name="connsiteX34" fmla="*/ 4918 w 10000"/>
              <a:gd name="connsiteY34" fmla="*/ 5882 h 17133"/>
              <a:gd name="connsiteX35" fmla="*/ 4918 w 10000"/>
              <a:gd name="connsiteY35" fmla="*/ 6716 h 17133"/>
              <a:gd name="connsiteX36" fmla="*/ 5001 w 10000"/>
              <a:gd name="connsiteY36" fmla="*/ 6716 h 17133"/>
              <a:gd name="connsiteX37" fmla="*/ 5001 w 10000"/>
              <a:gd name="connsiteY37" fmla="*/ 7550 h 17133"/>
              <a:gd name="connsiteX38" fmla="*/ 5334 w 10000"/>
              <a:gd name="connsiteY38" fmla="*/ 7133 h 17133"/>
              <a:gd name="connsiteX39" fmla="*/ 5416 w 10000"/>
              <a:gd name="connsiteY39" fmla="*/ 7701 h 17133"/>
              <a:gd name="connsiteX40" fmla="*/ 5416 w 10000"/>
              <a:gd name="connsiteY40" fmla="*/ 8118 h 17133"/>
              <a:gd name="connsiteX41" fmla="*/ 5539 w 10000"/>
              <a:gd name="connsiteY41" fmla="*/ 8193 h 17133"/>
              <a:gd name="connsiteX42" fmla="*/ 5782 w 10000"/>
              <a:gd name="connsiteY42" fmla="*/ 8280 h 17133"/>
              <a:gd name="connsiteX43" fmla="*/ 5956 w 10000"/>
              <a:gd name="connsiteY43" fmla="*/ 8280 h 17133"/>
              <a:gd name="connsiteX44" fmla="*/ 6095 w 10000"/>
              <a:gd name="connsiteY44" fmla="*/ 8367 h 17133"/>
              <a:gd name="connsiteX45" fmla="*/ 6234 w 10000"/>
              <a:gd name="connsiteY45" fmla="*/ 8367 h 17133"/>
              <a:gd name="connsiteX46" fmla="*/ 6303 w 10000"/>
              <a:gd name="connsiteY46" fmla="*/ 8367 h 17133"/>
              <a:gd name="connsiteX47" fmla="*/ 6373 w 10000"/>
              <a:gd name="connsiteY47" fmla="*/ 8367 h 17133"/>
              <a:gd name="connsiteX48" fmla="*/ 6511 w 10000"/>
              <a:gd name="connsiteY48" fmla="*/ 8367 h 17133"/>
              <a:gd name="connsiteX49" fmla="*/ 6616 w 10000"/>
              <a:gd name="connsiteY49" fmla="*/ 8367 h 17133"/>
              <a:gd name="connsiteX50" fmla="*/ 6754 w 10000"/>
              <a:gd name="connsiteY50" fmla="*/ 8367 h 17133"/>
              <a:gd name="connsiteX51" fmla="*/ 6893 w 10000"/>
              <a:gd name="connsiteY51" fmla="*/ 8454 h 17133"/>
              <a:gd name="connsiteX52" fmla="*/ 7032 w 10000"/>
              <a:gd name="connsiteY52" fmla="*/ 8454 h 17133"/>
              <a:gd name="connsiteX53" fmla="*/ 7171 w 10000"/>
              <a:gd name="connsiteY53" fmla="*/ 8540 h 17133"/>
              <a:gd name="connsiteX54" fmla="*/ 7310 w 10000"/>
              <a:gd name="connsiteY54" fmla="*/ 8540 h 17133"/>
              <a:gd name="connsiteX55" fmla="*/ 7432 w 10000"/>
              <a:gd name="connsiteY55" fmla="*/ 8540 h 17133"/>
              <a:gd name="connsiteX56" fmla="*/ 7537 w 10000"/>
              <a:gd name="connsiteY56" fmla="*/ 8540 h 17133"/>
              <a:gd name="connsiteX57" fmla="*/ 7641 w 10000"/>
              <a:gd name="connsiteY57" fmla="*/ 8540 h 17133"/>
              <a:gd name="connsiteX58" fmla="*/ 7780 w 10000"/>
              <a:gd name="connsiteY58" fmla="*/ 8540 h 17133"/>
              <a:gd name="connsiteX59" fmla="*/ 7953 w 10000"/>
              <a:gd name="connsiteY59" fmla="*/ 8628 h 17133"/>
              <a:gd name="connsiteX60" fmla="*/ 8092 w 10000"/>
              <a:gd name="connsiteY60" fmla="*/ 8628 h 17133"/>
              <a:gd name="connsiteX61" fmla="*/ 8196 w 10000"/>
              <a:gd name="connsiteY61" fmla="*/ 8714 h 17133"/>
              <a:gd name="connsiteX62" fmla="*/ 8301 w 10000"/>
              <a:gd name="connsiteY62" fmla="*/ 8714 h 17133"/>
              <a:gd name="connsiteX63" fmla="*/ 8440 w 10000"/>
              <a:gd name="connsiteY63" fmla="*/ 8714 h 17133"/>
              <a:gd name="connsiteX64" fmla="*/ 8578 w 10000"/>
              <a:gd name="connsiteY64" fmla="*/ 8714 h 17133"/>
              <a:gd name="connsiteX65" fmla="*/ 8683 w 10000"/>
              <a:gd name="connsiteY65" fmla="*/ 8714 h 17133"/>
              <a:gd name="connsiteX66" fmla="*/ 8787 w 10000"/>
              <a:gd name="connsiteY66" fmla="*/ 8714 h 17133"/>
              <a:gd name="connsiteX67" fmla="*/ 8891 w 10000"/>
              <a:gd name="connsiteY67" fmla="*/ 8714 h 17133"/>
              <a:gd name="connsiteX68" fmla="*/ 9085 w 10000"/>
              <a:gd name="connsiteY68" fmla="*/ 7967 h 17133"/>
              <a:gd name="connsiteX69" fmla="*/ 9169 w 10000"/>
              <a:gd name="connsiteY69" fmla="*/ 7967 h 17133"/>
              <a:gd name="connsiteX70" fmla="*/ 9252 w 10000"/>
              <a:gd name="connsiteY70" fmla="*/ 7550 h 17133"/>
              <a:gd name="connsiteX71" fmla="*/ 9335 w 10000"/>
              <a:gd name="connsiteY71" fmla="*/ 6716 h 17133"/>
              <a:gd name="connsiteX72" fmla="*/ 9419 w 10000"/>
              <a:gd name="connsiteY72" fmla="*/ 6716 h 17133"/>
              <a:gd name="connsiteX73" fmla="*/ 9585 w 10000"/>
              <a:gd name="connsiteY73" fmla="*/ 7967 h 17133"/>
              <a:gd name="connsiteX74" fmla="*/ 9669 w 10000"/>
              <a:gd name="connsiteY74" fmla="*/ 8384 h 17133"/>
              <a:gd name="connsiteX75" fmla="*/ 9690 w 10000"/>
              <a:gd name="connsiteY75" fmla="*/ 8540 h 17133"/>
              <a:gd name="connsiteX76" fmla="*/ 9759 w 10000"/>
              <a:gd name="connsiteY76" fmla="*/ 8540 h 17133"/>
              <a:gd name="connsiteX77" fmla="*/ 9811 w 10000"/>
              <a:gd name="connsiteY77" fmla="*/ 8280 h 17133"/>
              <a:gd name="connsiteX78" fmla="*/ 9863 w 10000"/>
              <a:gd name="connsiteY78" fmla="*/ 8193 h 17133"/>
              <a:gd name="connsiteX79" fmla="*/ 9915 w 10000"/>
              <a:gd name="connsiteY79" fmla="*/ 8193 h 17133"/>
              <a:gd name="connsiteX80" fmla="*/ 9985 w 10000"/>
              <a:gd name="connsiteY80" fmla="*/ 8193 h 17133"/>
              <a:gd name="connsiteX81" fmla="*/ 10000 w 10000"/>
              <a:gd name="connsiteY81" fmla="*/ 8193 h 17133"/>
              <a:gd name="connsiteX82" fmla="*/ 10000 w 10000"/>
              <a:gd name="connsiteY82" fmla="*/ 8106 h 17133"/>
              <a:gd name="connsiteX83" fmla="*/ 10000 w 10000"/>
              <a:gd name="connsiteY83" fmla="*/ 17133 h 17133"/>
              <a:gd name="connsiteX84" fmla="*/ 0 w 10000"/>
              <a:gd name="connsiteY84" fmla="*/ 17133 h 17133"/>
              <a:gd name="connsiteX85" fmla="*/ 35 w 10000"/>
              <a:gd name="connsiteY85" fmla="*/ 17133 h 17133"/>
              <a:gd name="connsiteX86" fmla="*/ 0 w 10000"/>
              <a:gd name="connsiteY86" fmla="*/ 8801 h 17133"/>
              <a:gd name="connsiteX0" fmla="*/ 0 w 10000"/>
              <a:gd name="connsiteY0" fmla="*/ 8455 h 16787"/>
              <a:gd name="connsiteX1" fmla="*/ 69 w 10000"/>
              <a:gd name="connsiteY1" fmla="*/ 8368 h 16787"/>
              <a:gd name="connsiteX2" fmla="*/ 347 w 10000"/>
              <a:gd name="connsiteY2" fmla="*/ 8282 h 16787"/>
              <a:gd name="connsiteX3" fmla="*/ 583 w 10000"/>
              <a:gd name="connsiteY3" fmla="*/ 7621 h 16787"/>
              <a:gd name="connsiteX4" fmla="*/ 667 w 10000"/>
              <a:gd name="connsiteY4" fmla="*/ 7204 h 16787"/>
              <a:gd name="connsiteX5" fmla="*/ 1083 w 10000"/>
              <a:gd name="connsiteY5" fmla="*/ 6787 h 16787"/>
              <a:gd name="connsiteX6" fmla="*/ 1334 w 10000"/>
              <a:gd name="connsiteY6" fmla="*/ 6787 h 16787"/>
              <a:gd name="connsiteX7" fmla="*/ 1500 w 10000"/>
              <a:gd name="connsiteY7" fmla="*/ 6787 h 16787"/>
              <a:gd name="connsiteX8" fmla="*/ 1667 w 10000"/>
              <a:gd name="connsiteY8" fmla="*/ 6787 h 16787"/>
              <a:gd name="connsiteX9" fmla="*/ 1750 w 10000"/>
              <a:gd name="connsiteY9" fmla="*/ 7204 h 16787"/>
              <a:gd name="connsiteX10" fmla="*/ 1834 w 10000"/>
              <a:gd name="connsiteY10" fmla="*/ 7621 h 16787"/>
              <a:gd name="connsiteX11" fmla="*/ 1917 w 10000"/>
              <a:gd name="connsiteY11" fmla="*/ 7621 h 16787"/>
              <a:gd name="connsiteX12" fmla="*/ 2000 w 10000"/>
              <a:gd name="connsiteY12" fmla="*/ 7621 h 16787"/>
              <a:gd name="connsiteX13" fmla="*/ 2000 w 10000"/>
              <a:gd name="connsiteY13" fmla="*/ 7621 h 16787"/>
              <a:gd name="connsiteX14" fmla="*/ 2083 w 10000"/>
              <a:gd name="connsiteY14" fmla="*/ 7934 h 16787"/>
              <a:gd name="connsiteX15" fmla="*/ 2222 w 10000"/>
              <a:gd name="connsiteY15" fmla="*/ 7934 h 16787"/>
              <a:gd name="connsiteX16" fmla="*/ 2361 w 10000"/>
              <a:gd name="connsiteY16" fmla="*/ 7934 h 16787"/>
              <a:gd name="connsiteX17" fmla="*/ 2465 w 10000"/>
              <a:gd name="connsiteY17" fmla="*/ 7934 h 16787"/>
              <a:gd name="connsiteX18" fmla="*/ 2570 w 10000"/>
              <a:gd name="connsiteY18" fmla="*/ 7934 h 16787"/>
              <a:gd name="connsiteX19" fmla="*/ 2744 w 10000"/>
              <a:gd name="connsiteY19" fmla="*/ 7934 h 16787"/>
              <a:gd name="connsiteX20" fmla="*/ 2848 w 10000"/>
              <a:gd name="connsiteY20" fmla="*/ 7934 h 16787"/>
              <a:gd name="connsiteX21" fmla="*/ 2952 w 10000"/>
              <a:gd name="connsiteY21" fmla="*/ 7934 h 16787"/>
              <a:gd name="connsiteX22" fmla="*/ 3126 w 10000"/>
              <a:gd name="connsiteY22" fmla="*/ 7934 h 16787"/>
              <a:gd name="connsiteX23" fmla="*/ 3230 w 10000"/>
              <a:gd name="connsiteY23" fmla="*/ 7934 h 16787"/>
              <a:gd name="connsiteX24" fmla="*/ 3334 w 10000"/>
              <a:gd name="connsiteY24" fmla="*/ 7934 h 16787"/>
              <a:gd name="connsiteX25" fmla="*/ 3508 w 10000"/>
              <a:gd name="connsiteY25" fmla="*/ 7934 h 16787"/>
              <a:gd name="connsiteX26" fmla="*/ 3647 w 10000"/>
              <a:gd name="connsiteY26" fmla="*/ 7847 h 16787"/>
              <a:gd name="connsiteX27" fmla="*/ 3751 w 10000"/>
              <a:gd name="connsiteY27" fmla="*/ 7621 h 16787"/>
              <a:gd name="connsiteX28" fmla="*/ 4001 w 10000"/>
              <a:gd name="connsiteY28" fmla="*/ 5953 h 16787"/>
              <a:gd name="connsiteX29" fmla="*/ 4332 w 10000"/>
              <a:gd name="connsiteY29" fmla="*/ 2768 h 16787"/>
              <a:gd name="connsiteX30" fmla="*/ 4499 w 10000"/>
              <a:gd name="connsiteY30" fmla="*/ 1100 h 16787"/>
              <a:gd name="connsiteX31" fmla="*/ 4666 w 10000"/>
              <a:gd name="connsiteY31" fmla="*/ 266 h 16787"/>
              <a:gd name="connsiteX32" fmla="*/ 4916 w 10000"/>
              <a:gd name="connsiteY32" fmla="*/ 1100 h 16787"/>
              <a:gd name="connsiteX33" fmla="*/ 4918 w 10000"/>
              <a:gd name="connsiteY33" fmla="*/ 3034 h 16787"/>
              <a:gd name="connsiteX34" fmla="*/ 4918 w 10000"/>
              <a:gd name="connsiteY34" fmla="*/ 5536 h 16787"/>
              <a:gd name="connsiteX35" fmla="*/ 4918 w 10000"/>
              <a:gd name="connsiteY35" fmla="*/ 6370 h 16787"/>
              <a:gd name="connsiteX36" fmla="*/ 5001 w 10000"/>
              <a:gd name="connsiteY36" fmla="*/ 6370 h 16787"/>
              <a:gd name="connsiteX37" fmla="*/ 5001 w 10000"/>
              <a:gd name="connsiteY37" fmla="*/ 7204 h 16787"/>
              <a:gd name="connsiteX38" fmla="*/ 5334 w 10000"/>
              <a:gd name="connsiteY38" fmla="*/ 6787 h 16787"/>
              <a:gd name="connsiteX39" fmla="*/ 5416 w 10000"/>
              <a:gd name="connsiteY39" fmla="*/ 7355 h 16787"/>
              <a:gd name="connsiteX40" fmla="*/ 5416 w 10000"/>
              <a:gd name="connsiteY40" fmla="*/ 7772 h 16787"/>
              <a:gd name="connsiteX41" fmla="*/ 5539 w 10000"/>
              <a:gd name="connsiteY41" fmla="*/ 7847 h 16787"/>
              <a:gd name="connsiteX42" fmla="*/ 5782 w 10000"/>
              <a:gd name="connsiteY42" fmla="*/ 7934 h 16787"/>
              <a:gd name="connsiteX43" fmla="*/ 5956 w 10000"/>
              <a:gd name="connsiteY43" fmla="*/ 7934 h 16787"/>
              <a:gd name="connsiteX44" fmla="*/ 6095 w 10000"/>
              <a:gd name="connsiteY44" fmla="*/ 8021 h 16787"/>
              <a:gd name="connsiteX45" fmla="*/ 6234 w 10000"/>
              <a:gd name="connsiteY45" fmla="*/ 8021 h 16787"/>
              <a:gd name="connsiteX46" fmla="*/ 6303 w 10000"/>
              <a:gd name="connsiteY46" fmla="*/ 8021 h 16787"/>
              <a:gd name="connsiteX47" fmla="*/ 6373 w 10000"/>
              <a:gd name="connsiteY47" fmla="*/ 8021 h 16787"/>
              <a:gd name="connsiteX48" fmla="*/ 6511 w 10000"/>
              <a:gd name="connsiteY48" fmla="*/ 8021 h 16787"/>
              <a:gd name="connsiteX49" fmla="*/ 6616 w 10000"/>
              <a:gd name="connsiteY49" fmla="*/ 8021 h 16787"/>
              <a:gd name="connsiteX50" fmla="*/ 6754 w 10000"/>
              <a:gd name="connsiteY50" fmla="*/ 8021 h 16787"/>
              <a:gd name="connsiteX51" fmla="*/ 6893 w 10000"/>
              <a:gd name="connsiteY51" fmla="*/ 8108 h 16787"/>
              <a:gd name="connsiteX52" fmla="*/ 7032 w 10000"/>
              <a:gd name="connsiteY52" fmla="*/ 8108 h 16787"/>
              <a:gd name="connsiteX53" fmla="*/ 7171 w 10000"/>
              <a:gd name="connsiteY53" fmla="*/ 8194 h 16787"/>
              <a:gd name="connsiteX54" fmla="*/ 7310 w 10000"/>
              <a:gd name="connsiteY54" fmla="*/ 8194 h 16787"/>
              <a:gd name="connsiteX55" fmla="*/ 7432 w 10000"/>
              <a:gd name="connsiteY55" fmla="*/ 8194 h 16787"/>
              <a:gd name="connsiteX56" fmla="*/ 7537 w 10000"/>
              <a:gd name="connsiteY56" fmla="*/ 8194 h 16787"/>
              <a:gd name="connsiteX57" fmla="*/ 7641 w 10000"/>
              <a:gd name="connsiteY57" fmla="*/ 8194 h 16787"/>
              <a:gd name="connsiteX58" fmla="*/ 7780 w 10000"/>
              <a:gd name="connsiteY58" fmla="*/ 8194 h 16787"/>
              <a:gd name="connsiteX59" fmla="*/ 7953 w 10000"/>
              <a:gd name="connsiteY59" fmla="*/ 8282 h 16787"/>
              <a:gd name="connsiteX60" fmla="*/ 8092 w 10000"/>
              <a:gd name="connsiteY60" fmla="*/ 8282 h 16787"/>
              <a:gd name="connsiteX61" fmla="*/ 8196 w 10000"/>
              <a:gd name="connsiteY61" fmla="*/ 8368 h 16787"/>
              <a:gd name="connsiteX62" fmla="*/ 8301 w 10000"/>
              <a:gd name="connsiteY62" fmla="*/ 8368 h 16787"/>
              <a:gd name="connsiteX63" fmla="*/ 8440 w 10000"/>
              <a:gd name="connsiteY63" fmla="*/ 8368 h 16787"/>
              <a:gd name="connsiteX64" fmla="*/ 8578 w 10000"/>
              <a:gd name="connsiteY64" fmla="*/ 8368 h 16787"/>
              <a:gd name="connsiteX65" fmla="*/ 8683 w 10000"/>
              <a:gd name="connsiteY65" fmla="*/ 8368 h 16787"/>
              <a:gd name="connsiteX66" fmla="*/ 8787 w 10000"/>
              <a:gd name="connsiteY66" fmla="*/ 8368 h 16787"/>
              <a:gd name="connsiteX67" fmla="*/ 8891 w 10000"/>
              <a:gd name="connsiteY67" fmla="*/ 8368 h 16787"/>
              <a:gd name="connsiteX68" fmla="*/ 9085 w 10000"/>
              <a:gd name="connsiteY68" fmla="*/ 7621 h 16787"/>
              <a:gd name="connsiteX69" fmla="*/ 9169 w 10000"/>
              <a:gd name="connsiteY69" fmla="*/ 7621 h 16787"/>
              <a:gd name="connsiteX70" fmla="*/ 9252 w 10000"/>
              <a:gd name="connsiteY70" fmla="*/ 7204 h 16787"/>
              <a:gd name="connsiteX71" fmla="*/ 9335 w 10000"/>
              <a:gd name="connsiteY71" fmla="*/ 6370 h 16787"/>
              <a:gd name="connsiteX72" fmla="*/ 9419 w 10000"/>
              <a:gd name="connsiteY72" fmla="*/ 6370 h 16787"/>
              <a:gd name="connsiteX73" fmla="*/ 9585 w 10000"/>
              <a:gd name="connsiteY73" fmla="*/ 7621 h 16787"/>
              <a:gd name="connsiteX74" fmla="*/ 9669 w 10000"/>
              <a:gd name="connsiteY74" fmla="*/ 8038 h 16787"/>
              <a:gd name="connsiteX75" fmla="*/ 9690 w 10000"/>
              <a:gd name="connsiteY75" fmla="*/ 8194 h 16787"/>
              <a:gd name="connsiteX76" fmla="*/ 9759 w 10000"/>
              <a:gd name="connsiteY76" fmla="*/ 8194 h 16787"/>
              <a:gd name="connsiteX77" fmla="*/ 9811 w 10000"/>
              <a:gd name="connsiteY77" fmla="*/ 7934 h 16787"/>
              <a:gd name="connsiteX78" fmla="*/ 9863 w 10000"/>
              <a:gd name="connsiteY78" fmla="*/ 7847 h 16787"/>
              <a:gd name="connsiteX79" fmla="*/ 9915 w 10000"/>
              <a:gd name="connsiteY79" fmla="*/ 7847 h 16787"/>
              <a:gd name="connsiteX80" fmla="*/ 9985 w 10000"/>
              <a:gd name="connsiteY80" fmla="*/ 7847 h 16787"/>
              <a:gd name="connsiteX81" fmla="*/ 10000 w 10000"/>
              <a:gd name="connsiteY81" fmla="*/ 7847 h 16787"/>
              <a:gd name="connsiteX82" fmla="*/ 10000 w 10000"/>
              <a:gd name="connsiteY82" fmla="*/ 7760 h 16787"/>
              <a:gd name="connsiteX83" fmla="*/ 10000 w 10000"/>
              <a:gd name="connsiteY83" fmla="*/ 16787 h 16787"/>
              <a:gd name="connsiteX84" fmla="*/ 0 w 10000"/>
              <a:gd name="connsiteY84" fmla="*/ 16787 h 16787"/>
              <a:gd name="connsiteX85" fmla="*/ 35 w 10000"/>
              <a:gd name="connsiteY85" fmla="*/ 16787 h 16787"/>
              <a:gd name="connsiteX86" fmla="*/ 0 w 10000"/>
              <a:gd name="connsiteY86" fmla="*/ 8455 h 16787"/>
              <a:gd name="connsiteX0" fmla="*/ 0 w 10000"/>
              <a:gd name="connsiteY0" fmla="*/ 8038 h 16370"/>
              <a:gd name="connsiteX1" fmla="*/ 69 w 10000"/>
              <a:gd name="connsiteY1" fmla="*/ 7951 h 16370"/>
              <a:gd name="connsiteX2" fmla="*/ 347 w 10000"/>
              <a:gd name="connsiteY2" fmla="*/ 7865 h 16370"/>
              <a:gd name="connsiteX3" fmla="*/ 583 w 10000"/>
              <a:gd name="connsiteY3" fmla="*/ 7204 h 16370"/>
              <a:gd name="connsiteX4" fmla="*/ 667 w 10000"/>
              <a:gd name="connsiteY4" fmla="*/ 6787 h 16370"/>
              <a:gd name="connsiteX5" fmla="*/ 1083 w 10000"/>
              <a:gd name="connsiteY5" fmla="*/ 6370 h 16370"/>
              <a:gd name="connsiteX6" fmla="*/ 1334 w 10000"/>
              <a:gd name="connsiteY6" fmla="*/ 6370 h 16370"/>
              <a:gd name="connsiteX7" fmla="*/ 1500 w 10000"/>
              <a:gd name="connsiteY7" fmla="*/ 6370 h 16370"/>
              <a:gd name="connsiteX8" fmla="*/ 1667 w 10000"/>
              <a:gd name="connsiteY8" fmla="*/ 6370 h 16370"/>
              <a:gd name="connsiteX9" fmla="*/ 1750 w 10000"/>
              <a:gd name="connsiteY9" fmla="*/ 6787 h 16370"/>
              <a:gd name="connsiteX10" fmla="*/ 1834 w 10000"/>
              <a:gd name="connsiteY10" fmla="*/ 7204 h 16370"/>
              <a:gd name="connsiteX11" fmla="*/ 1917 w 10000"/>
              <a:gd name="connsiteY11" fmla="*/ 7204 h 16370"/>
              <a:gd name="connsiteX12" fmla="*/ 2000 w 10000"/>
              <a:gd name="connsiteY12" fmla="*/ 7204 h 16370"/>
              <a:gd name="connsiteX13" fmla="*/ 2000 w 10000"/>
              <a:gd name="connsiteY13" fmla="*/ 7204 h 16370"/>
              <a:gd name="connsiteX14" fmla="*/ 2083 w 10000"/>
              <a:gd name="connsiteY14" fmla="*/ 7517 h 16370"/>
              <a:gd name="connsiteX15" fmla="*/ 2222 w 10000"/>
              <a:gd name="connsiteY15" fmla="*/ 7517 h 16370"/>
              <a:gd name="connsiteX16" fmla="*/ 2361 w 10000"/>
              <a:gd name="connsiteY16" fmla="*/ 7517 h 16370"/>
              <a:gd name="connsiteX17" fmla="*/ 2465 w 10000"/>
              <a:gd name="connsiteY17" fmla="*/ 7517 h 16370"/>
              <a:gd name="connsiteX18" fmla="*/ 2570 w 10000"/>
              <a:gd name="connsiteY18" fmla="*/ 7517 h 16370"/>
              <a:gd name="connsiteX19" fmla="*/ 2744 w 10000"/>
              <a:gd name="connsiteY19" fmla="*/ 7517 h 16370"/>
              <a:gd name="connsiteX20" fmla="*/ 2848 w 10000"/>
              <a:gd name="connsiteY20" fmla="*/ 7517 h 16370"/>
              <a:gd name="connsiteX21" fmla="*/ 2952 w 10000"/>
              <a:gd name="connsiteY21" fmla="*/ 7517 h 16370"/>
              <a:gd name="connsiteX22" fmla="*/ 3126 w 10000"/>
              <a:gd name="connsiteY22" fmla="*/ 7517 h 16370"/>
              <a:gd name="connsiteX23" fmla="*/ 3230 w 10000"/>
              <a:gd name="connsiteY23" fmla="*/ 7517 h 16370"/>
              <a:gd name="connsiteX24" fmla="*/ 3334 w 10000"/>
              <a:gd name="connsiteY24" fmla="*/ 7517 h 16370"/>
              <a:gd name="connsiteX25" fmla="*/ 3508 w 10000"/>
              <a:gd name="connsiteY25" fmla="*/ 7517 h 16370"/>
              <a:gd name="connsiteX26" fmla="*/ 3647 w 10000"/>
              <a:gd name="connsiteY26" fmla="*/ 7430 h 16370"/>
              <a:gd name="connsiteX27" fmla="*/ 3751 w 10000"/>
              <a:gd name="connsiteY27" fmla="*/ 7204 h 16370"/>
              <a:gd name="connsiteX28" fmla="*/ 4001 w 10000"/>
              <a:gd name="connsiteY28" fmla="*/ 5536 h 16370"/>
              <a:gd name="connsiteX29" fmla="*/ 4332 w 10000"/>
              <a:gd name="connsiteY29" fmla="*/ 2351 h 16370"/>
              <a:gd name="connsiteX30" fmla="*/ 4499 w 10000"/>
              <a:gd name="connsiteY30" fmla="*/ 683 h 16370"/>
              <a:gd name="connsiteX31" fmla="*/ 4666 w 10000"/>
              <a:gd name="connsiteY31" fmla="*/ 266 h 16370"/>
              <a:gd name="connsiteX32" fmla="*/ 4916 w 10000"/>
              <a:gd name="connsiteY32" fmla="*/ 683 h 16370"/>
              <a:gd name="connsiteX33" fmla="*/ 4918 w 10000"/>
              <a:gd name="connsiteY33" fmla="*/ 2617 h 16370"/>
              <a:gd name="connsiteX34" fmla="*/ 4918 w 10000"/>
              <a:gd name="connsiteY34" fmla="*/ 5119 h 16370"/>
              <a:gd name="connsiteX35" fmla="*/ 4918 w 10000"/>
              <a:gd name="connsiteY35" fmla="*/ 5953 h 16370"/>
              <a:gd name="connsiteX36" fmla="*/ 5001 w 10000"/>
              <a:gd name="connsiteY36" fmla="*/ 5953 h 16370"/>
              <a:gd name="connsiteX37" fmla="*/ 5001 w 10000"/>
              <a:gd name="connsiteY37" fmla="*/ 6787 h 16370"/>
              <a:gd name="connsiteX38" fmla="*/ 5334 w 10000"/>
              <a:gd name="connsiteY38" fmla="*/ 6370 h 16370"/>
              <a:gd name="connsiteX39" fmla="*/ 5416 w 10000"/>
              <a:gd name="connsiteY39" fmla="*/ 6938 h 16370"/>
              <a:gd name="connsiteX40" fmla="*/ 5416 w 10000"/>
              <a:gd name="connsiteY40" fmla="*/ 7355 h 16370"/>
              <a:gd name="connsiteX41" fmla="*/ 5539 w 10000"/>
              <a:gd name="connsiteY41" fmla="*/ 7430 h 16370"/>
              <a:gd name="connsiteX42" fmla="*/ 5782 w 10000"/>
              <a:gd name="connsiteY42" fmla="*/ 7517 h 16370"/>
              <a:gd name="connsiteX43" fmla="*/ 5956 w 10000"/>
              <a:gd name="connsiteY43" fmla="*/ 7517 h 16370"/>
              <a:gd name="connsiteX44" fmla="*/ 6095 w 10000"/>
              <a:gd name="connsiteY44" fmla="*/ 7604 h 16370"/>
              <a:gd name="connsiteX45" fmla="*/ 6234 w 10000"/>
              <a:gd name="connsiteY45" fmla="*/ 7604 h 16370"/>
              <a:gd name="connsiteX46" fmla="*/ 6303 w 10000"/>
              <a:gd name="connsiteY46" fmla="*/ 7604 h 16370"/>
              <a:gd name="connsiteX47" fmla="*/ 6373 w 10000"/>
              <a:gd name="connsiteY47" fmla="*/ 7604 h 16370"/>
              <a:gd name="connsiteX48" fmla="*/ 6511 w 10000"/>
              <a:gd name="connsiteY48" fmla="*/ 7604 h 16370"/>
              <a:gd name="connsiteX49" fmla="*/ 6616 w 10000"/>
              <a:gd name="connsiteY49" fmla="*/ 7604 h 16370"/>
              <a:gd name="connsiteX50" fmla="*/ 6754 w 10000"/>
              <a:gd name="connsiteY50" fmla="*/ 7604 h 16370"/>
              <a:gd name="connsiteX51" fmla="*/ 6893 w 10000"/>
              <a:gd name="connsiteY51" fmla="*/ 7691 h 16370"/>
              <a:gd name="connsiteX52" fmla="*/ 7032 w 10000"/>
              <a:gd name="connsiteY52" fmla="*/ 7691 h 16370"/>
              <a:gd name="connsiteX53" fmla="*/ 7171 w 10000"/>
              <a:gd name="connsiteY53" fmla="*/ 7777 h 16370"/>
              <a:gd name="connsiteX54" fmla="*/ 7310 w 10000"/>
              <a:gd name="connsiteY54" fmla="*/ 7777 h 16370"/>
              <a:gd name="connsiteX55" fmla="*/ 7432 w 10000"/>
              <a:gd name="connsiteY55" fmla="*/ 7777 h 16370"/>
              <a:gd name="connsiteX56" fmla="*/ 7537 w 10000"/>
              <a:gd name="connsiteY56" fmla="*/ 7777 h 16370"/>
              <a:gd name="connsiteX57" fmla="*/ 7641 w 10000"/>
              <a:gd name="connsiteY57" fmla="*/ 7777 h 16370"/>
              <a:gd name="connsiteX58" fmla="*/ 7780 w 10000"/>
              <a:gd name="connsiteY58" fmla="*/ 7777 h 16370"/>
              <a:gd name="connsiteX59" fmla="*/ 7953 w 10000"/>
              <a:gd name="connsiteY59" fmla="*/ 7865 h 16370"/>
              <a:gd name="connsiteX60" fmla="*/ 8092 w 10000"/>
              <a:gd name="connsiteY60" fmla="*/ 7865 h 16370"/>
              <a:gd name="connsiteX61" fmla="*/ 8196 w 10000"/>
              <a:gd name="connsiteY61" fmla="*/ 7951 h 16370"/>
              <a:gd name="connsiteX62" fmla="*/ 8301 w 10000"/>
              <a:gd name="connsiteY62" fmla="*/ 7951 h 16370"/>
              <a:gd name="connsiteX63" fmla="*/ 8440 w 10000"/>
              <a:gd name="connsiteY63" fmla="*/ 7951 h 16370"/>
              <a:gd name="connsiteX64" fmla="*/ 8578 w 10000"/>
              <a:gd name="connsiteY64" fmla="*/ 7951 h 16370"/>
              <a:gd name="connsiteX65" fmla="*/ 8683 w 10000"/>
              <a:gd name="connsiteY65" fmla="*/ 7951 h 16370"/>
              <a:gd name="connsiteX66" fmla="*/ 8787 w 10000"/>
              <a:gd name="connsiteY66" fmla="*/ 7951 h 16370"/>
              <a:gd name="connsiteX67" fmla="*/ 8891 w 10000"/>
              <a:gd name="connsiteY67" fmla="*/ 7951 h 16370"/>
              <a:gd name="connsiteX68" fmla="*/ 9085 w 10000"/>
              <a:gd name="connsiteY68" fmla="*/ 7204 h 16370"/>
              <a:gd name="connsiteX69" fmla="*/ 9169 w 10000"/>
              <a:gd name="connsiteY69" fmla="*/ 7204 h 16370"/>
              <a:gd name="connsiteX70" fmla="*/ 9252 w 10000"/>
              <a:gd name="connsiteY70" fmla="*/ 6787 h 16370"/>
              <a:gd name="connsiteX71" fmla="*/ 9335 w 10000"/>
              <a:gd name="connsiteY71" fmla="*/ 5953 h 16370"/>
              <a:gd name="connsiteX72" fmla="*/ 9419 w 10000"/>
              <a:gd name="connsiteY72" fmla="*/ 5953 h 16370"/>
              <a:gd name="connsiteX73" fmla="*/ 9585 w 10000"/>
              <a:gd name="connsiteY73" fmla="*/ 7204 h 16370"/>
              <a:gd name="connsiteX74" fmla="*/ 9669 w 10000"/>
              <a:gd name="connsiteY74" fmla="*/ 7621 h 16370"/>
              <a:gd name="connsiteX75" fmla="*/ 9690 w 10000"/>
              <a:gd name="connsiteY75" fmla="*/ 7777 h 16370"/>
              <a:gd name="connsiteX76" fmla="*/ 9759 w 10000"/>
              <a:gd name="connsiteY76" fmla="*/ 7777 h 16370"/>
              <a:gd name="connsiteX77" fmla="*/ 9811 w 10000"/>
              <a:gd name="connsiteY77" fmla="*/ 7517 h 16370"/>
              <a:gd name="connsiteX78" fmla="*/ 9863 w 10000"/>
              <a:gd name="connsiteY78" fmla="*/ 7430 h 16370"/>
              <a:gd name="connsiteX79" fmla="*/ 9915 w 10000"/>
              <a:gd name="connsiteY79" fmla="*/ 7430 h 16370"/>
              <a:gd name="connsiteX80" fmla="*/ 9985 w 10000"/>
              <a:gd name="connsiteY80" fmla="*/ 7430 h 16370"/>
              <a:gd name="connsiteX81" fmla="*/ 10000 w 10000"/>
              <a:gd name="connsiteY81" fmla="*/ 7430 h 16370"/>
              <a:gd name="connsiteX82" fmla="*/ 10000 w 10000"/>
              <a:gd name="connsiteY82" fmla="*/ 7343 h 16370"/>
              <a:gd name="connsiteX83" fmla="*/ 10000 w 10000"/>
              <a:gd name="connsiteY83" fmla="*/ 16370 h 16370"/>
              <a:gd name="connsiteX84" fmla="*/ 0 w 10000"/>
              <a:gd name="connsiteY84" fmla="*/ 16370 h 16370"/>
              <a:gd name="connsiteX85" fmla="*/ 35 w 10000"/>
              <a:gd name="connsiteY85" fmla="*/ 16370 h 16370"/>
              <a:gd name="connsiteX86" fmla="*/ 0 w 10000"/>
              <a:gd name="connsiteY86" fmla="*/ 8038 h 16370"/>
              <a:gd name="connsiteX0" fmla="*/ 0 w 10000"/>
              <a:gd name="connsiteY0" fmla="*/ 8038 h 16370"/>
              <a:gd name="connsiteX1" fmla="*/ 69 w 10000"/>
              <a:gd name="connsiteY1" fmla="*/ 7951 h 16370"/>
              <a:gd name="connsiteX2" fmla="*/ 347 w 10000"/>
              <a:gd name="connsiteY2" fmla="*/ 7865 h 16370"/>
              <a:gd name="connsiteX3" fmla="*/ 583 w 10000"/>
              <a:gd name="connsiteY3" fmla="*/ 7204 h 16370"/>
              <a:gd name="connsiteX4" fmla="*/ 667 w 10000"/>
              <a:gd name="connsiteY4" fmla="*/ 6787 h 16370"/>
              <a:gd name="connsiteX5" fmla="*/ 1083 w 10000"/>
              <a:gd name="connsiteY5" fmla="*/ 6370 h 16370"/>
              <a:gd name="connsiteX6" fmla="*/ 1334 w 10000"/>
              <a:gd name="connsiteY6" fmla="*/ 6370 h 16370"/>
              <a:gd name="connsiteX7" fmla="*/ 1500 w 10000"/>
              <a:gd name="connsiteY7" fmla="*/ 6370 h 16370"/>
              <a:gd name="connsiteX8" fmla="*/ 1667 w 10000"/>
              <a:gd name="connsiteY8" fmla="*/ 6370 h 16370"/>
              <a:gd name="connsiteX9" fmla="*/ 1750 w 10000"/>
              <a:gd name="connsiteY9" fmla="*/ 6787 h 16370"/>
              <a:gd name="connsiteX10" fmla="*/ 1834 w 10000"/>
              <a:gd name="connsiteY10" fmla="*/ 7204 h 16370"/>
              <a:gd name="connsiteX11" fmla="*/ 1917 w 10000"/>
              <a:gd name="connsiteY11" fmla="*/ 7204 h 16370"/>
              <a:gd name="connsiteX12" fmla="*/ 2000 w 10000"/>
              <a:gd name="connsiteY12" fmla="*/ 7204 h 16370"/>
              <a:gd name="connsiteX13" fmla="*/ 2000 w 10000"/>
              <a:gd name="connsiteY13" fmla="*/ 7204 h 16370"/>
              <a:gd name="connsiteX14" fmla="*/ 2083 w 10000"/>
              <a:gd name="connsiteY14" fmla="*/ 7517 h 16370"/>
              <a:gd name="connsiteX15" fmla="*/ 2222 w 10000"/>
              <a:gd name="connsiteY15" fmla="*/ 7517 h 16370"/>
              <a:gd name="connsiteX16" fmla="*/ 2361 w 10000"/>
              <a:gd name="connsiteY16" fmla="*/ 7517 h 16370"/>
              <a:gd name="connsiteX17" fmla="*/ 2465 w 10000"/>
              <a:gd name="connsiteY17" fmla="*/ 7517 h 16370"/>
              <a:gd name="connsiteX18" fmla="*/ 2570 w 10000"/>
              <a:gd name="connsiteY18" fmla="*/ 7517 h 16370"/>
              <a:gd name="connsiteX19" fmla="*/ 2744 w 10000"/>
              <a:gd name="connsiteY19" fmla="*/ 7517 h 16370"/>
              <a:gd name="connsiteX20" fmla="*/ 2848 w 10000"/>
              <a:gd name="connsiteY20" fmla="*/ 7517 h 16370"/>
              <a:gd name="connsiteX21" fmla="*/ 2952 w 10000"/>
              <a:gd name="connsiteY21" fmla="*/ 7517 h 16370"/>
              <a:gd name="connsiteX22" fmla="*/ 3126 w 10000"/>
              <a:gd name="connsiteY22" fmla="*/ 7517 h 16370"/>
              <a:gd name="connsiteX23" fmla="*/ 3230 w 10000"/>
              <a:gd name="connsiteY23" fmla="*/ 7517 h 16370"/>
              <a:gd name="connsiteX24" fmla="*/ 3334 w 10000"/>
              <a:gd name="connsiteY24" fmla="*/ 7517 h 16370"/>
              <a:gd name="connsiteX25" fmla="*/ 3508 w 10000"/>
              <a:gd name="connsiteY25" fmla="*/ 7517 h 16370"/>
              <a:gd name="connsiteX26" fmla="*/ 3647 w 10000"/>
              <a:gd name="connsiteY26" fmla="*/ 7430 h 16370"/>
              <a:gd name="connsiteX27" fmla="*/ 3751 w 10000"/>
              <a:gd name="connsiteY27" fmla="*/ 7204 h 16370"/>
              <a:gd name="connsiteX28" fmla="*/ 4001 w 10000"/>
              <a:gd name="connsiteY28" fmla="*/ 5536 h 16370"/>
              <a:gd name="connsiteX29" fmla="*/ 4332 w 10000"/>
              <a:gd name="connsiteY29" fmla="*/ 2351 h 16370"/>
              <a:gd name="connsiteX30" fmla="*/ 4499 w 10000"/>
              <a:gd name="connsiteY30" fmla="*/ 683 h 16370"/>
              <a:gd name="connsiteX31" fmla="*/ 4666 w 10000"/>
              <a:gd name="connsiteY31" fmla="*/ 266 h 16370"/>
              <a:gd name="connsiteX32" fmla="*/ 4832 w 10000"/>
              <a:gd name="connsiteY32" fmla="*/ 1100 h 16370"/>
              <a:gd name="connsiteX33" fmla="*/ 4918 w 10000"/>
              <a:gd name="connsiteY33" fmla="*/ 2617 h 16370"/>
              <a:gd name="connsiteX34" fmla="*/ 4918 w 10000"/>
              <a:gd name="connsiteY34" fmla="*/ 5119 h 16370"/>
              <a:gd name="connsiteX35" fmla="*/ 4918 w 10000"/>
              <a:gd name="connsiteY35" fmla="*/ 5953 h 16370"/>
              <a:gd name="connsiteX36" fmla="*/ 5001 w 10000"/>
              <a:gd name="connsiteY36" fmla="*/ 5953 h 16370"/>
              <a:gd name="connsiteX37" fmla="*/ 5001 w 10000"/>
              <a:gd name="connsiteY37" fmla="*/ 6787 h 16370"/>
              <a:gd name="connsiteX38" fmla="*/ 5334 w 10000"/>
              <a:gd name="connsiteY38" fmla="*/ 6370 h 16370"/>
              <a:gd name="connsiteX39" fmla="*/ 5416 w 10000"/>
              <a:gd name="connsiteY39" fmla="*/ 6938 h 16370"/>
              <a:gd name="connsiteX40" fmla="*/ 5416 w 10000"/>
              <a:gd name="connsiteY40" fmla="*/ 7355 h 16370"/>
              <a:gd name="connsiteX41" fmla="*/ 5539 w 10000"/>
              <a:gd name="connsiteY41" fmla="*/ 7430 h 16370"/>
              <a:gd name="connsiteX42" fmla="*/ 5782 w 10000"/>
              <a:gd name="connsiteY42" fmla="*/ 7517 h 16370"/>
              <a:gd name="connsiteX43" fmla="*/ 5956 w 10000"/>
              <a:gd name="connsiteY43" fmla="*/ 7517 h 16370"/>
              <a:gd name="connsiteX44" fmla="*/ 6095 w 10000"/>
              <a:gd name="connsiteY44" fmla="*/ 7604 h 16370"/>
              <a:gd name="connsiteX45" fmla="*/ 6234 w 10000"/>
              <a:gd name="connsiteY45" fmla="*/ 7604 h 16370"/>
              <a:gd name="connsiteX46" fmla="*/ 6303 w 10000"/>
              <a:gd name="connsiteY46" fmla="*/ 7604 h 16370"/>
              <a:gd name="connsiteX47" fmla="*/ 6373 w 10000"/>
              <a:gd name="connsiteY47" fmla="*/ 7604 h 16370"/>
              <a:gd name="connsiteX48" fmla="*/ 6511 w 10000"/>
              <a:gd name="connsiteY48" fmla="*/ 7604 h 16370"/>
              <a:gd name="connsiteX49" fmla="*/ 6616 w 10000"/>
              <a:gd name="connsiteY49" fmla="*/ 7604 h 16370"/>
              <a:gd name="connsiteX50" fmla="*/ 6754 w 10000"/>
              <a:gd name="connsiteY50" fmla="*/ 7604 h 16370"/>
              <a:gd name="connsiteX51" fmla="*/ 6893 w 10000"/>
              <a:gd name="connsiteY51" fmla="*/ 7691 h 16370"/>
              <a:gd name="connsiteX52" fmla="*/ 7032 w 10000"/>
              <a:gd name="connsiteY52" fmla="*/ 7691 h 16370"/>
              <a:gd name="connsiteX53" fmla="*/ 7171 w 10000"/>
              <a:gd name="connsiteY53" fmla="*/ 7777 h 16370"/>
              <a:gd name="connsiteX54" fmla="*/ 7310 w 10000"/>
              <a:gd name="connsiteY54" fmla="*/ 7777 h 16370"/>
              <a:gd name="connsiteX55" fmla="*/ 7432 w 10000"/>
              <a:gd name="connsiteY55" fmla="*/ 7777 h 16370"/>
              <a:gd name="connsiteX56" fmla="*/ 7537 w 10000"/>
              <a:gd name="connsiteY56" fmla="*/ 7777 h 16370"/>
              <a:gd name="connsiteX57" fmla="*/ 7641 w 10000"/>
              <a:gd name="connsiteY57" fmla="*/ 7777 h 16370"/>
              <a:gd name="connsiteX58" fmla="*/ 7780 w 10000"/>
              <a:gd name="connsiteY58" fmla="*/ 7777 h 16370"/>
              <a:gd name="connsiteX59" fmla="*/ 7953 w 10000"/>
              <a:gd name="connsiteY59" fmla="*/ 7865 h 16370"/>
              <a:gd name="connsiteX60" fmla="*/ 8092 w 10000"/>
              <a:gd name="connsiteY60" fmla="*/ 7865 h 16370"/>
              <a:gd name="connsiteX61" fmla="*/ 8196 w 10000"/>
              <a:gd name="connsiteY61" fmla="*/ 7951 h 16370"/>
              <a:gd name="connsiteX62" fmla="*/ 8301 w 10000"/>
              <a:gd name="connsiteY62" fmla="*/ 7951 h 16370"/>
              <a:gd name="connsiteX63" fmla="*/ 8440 w 10000"/>
              <a:gd name="connsiteY63" fmla="*/ 7951 h 16370"/>
              <a:gd name="connsiteX64" fmla="*/ 8578 w 10000"/>
              <a:gd name="connsiteY64" fmla="*/ 7951 h 16370"/>
              <a:gd name="connsiteX65" fmla="*/ 8683 w 10000"/>
              <a:gd name="connsiteY65" fmla="*/ 7951 h 16370"/>
              <a:gd name="connsiteX66" fmla="*/ 8787 w 10000"/>
              <a:gd name="connsiteY66" fmla="*/ 7951 h 16370"/>
              <a:gd name="connsiteX67" fmla="*/ 8891 w 10000"/>
              <a:gd name="connsiteY67" fmla="*/ 7951 h 16370"/>
              <a:gd name="connsiteX68" fmla="*/ 9085 w 10000"/>
              <a:gd name="connsiteY68" fmla="*/ 7204 h 16370"/>
              <a:gd name="connsiteX69" fmla="*/ 9169 w 10000"/>
              <a:gd name="connsiteY69" fmla="*/ 7204 h 16370"/>
              <a:gd name="connsiteX70" fmla="*/ 9252 w 10000"/>
              <a:gd name="connsiteY70" fmla="*/ 6787 h 16370"/>
              <a:gd name="connsiteX71" fmla="*/ 9335 w 10000"/>
              <a:gd name="connsiteY71" fmla="*/ 5953 h 16370"/>
              <a:gd name="connsiteX72" fmla="*/ 9419 w 10000"/>
              <a:gd name="connsiteY72" fmla="*/ 5953 h 16370"/>
              <a:gd name="connsiteX73" fmla="*/ 9585 w 10000"/>
              <a:gd name="connsiteY73" fmla="*/ 7204 h 16370"/>
              <a:gd name="connsiteX74" fmla="*/ 9669 w 10000"/>
              <a:gd name="connsiteY74" fmla="*/ 7621 h 16370"/>
              <a:gd name="connsiteX75" fmla="*/ 9690 w 10000"/>
              <a:gd name="connsiteY75" fmla="*/ 7777 h 16370"/>
              <a:gd name="connsiteX76" fmla="*/ 9759 w 10000"/>
              <a:gd name="connsiteY76" fmla="*/ 7777 h 16370"/>
              <a:gd name="connsiteX77" fmla="*/ 9811 w 10000"/>
              <a:gd name="connsiteY77" fmla="*/ 7517 h 16370"/>
              <a:gd name="connsiteX78" fmla="*/ 9863 w 10000"/>
              <a:gd name="connsiteY78" fmla="*/ 7430 h 16370"/>
              <a:gd name="connsiteX79" fmla="*/ 9915 w 10000"/>
              <a:gd name="connsiteY79" fmla="*/ 7430 h 16370"/>
              <a:gd name="connsiteX80" fmla="*/ 9985 w 10000"/>
              <a:gd name="connsiteY80" fmla="*/ 7430 h 16370"/>
              <a:gd name="connsiteX81" fmla="*/ 10000 w 10000"/>
              <a:gd name="connsiteY81" fmla="*/ 7430 h 16370"/>
              <a:gd name="connsiteX82" fmla="*/ 10000 w 10000"/>
              <a:gd name="connsiteY82" fmla="*/ 7343 h 16370"/>
              <a:gd name="connsiteX83" fmla="*/ 10000 w 10000"/>
              <a:gd name="connsiteY83" fmla="*/ 16370 h 16370"/>
              <a:gd name="connsiteX84" fmla="*/ 0 w 10000"/>
              <a:gd name="connsiteY84" fmla="*/ 16370 h 16370"/>
              <a:gd name="connsiteX85" fmla="*/ 35 w 10000"/>
              <a:gd name="connsiteY85" fmla="*/ 16370 h 16370"/>
              <a:gd name="connsiteX86" fmla="*/ 0 w 10000"/>
              <a:gd name="connsiteY86" fmla="*/ 8038 h 16370"/>
              <a:gd name="connsiteX0" fmla="*/ 0 w 10000"/>
              <a:gd name="connsiteY0" fmla="*/ 8038 h 16370"/>
              <a:gd name="connsiteX1" fmla="*/ 69 w 10000"/>
              <a:gd name="connsiteY1" fmla="*/ 7951 h 16370"/>
              <a:gd name="connsiteX2" fmla="*/ 347 w 10000"/>
              <a:gd name="connsiteY2" fmla="*/ 7865 h 16370"/>
              <a:gd name="connsiteX3" fmla="*/ 583 w 10000"/>
              <a:gd name="connsiteY3" fmla="*/ 7204 h 16370"/>
              <a:gd name="connsiteX4" fmla="*/ 667 w 10000"/>
              <a:gd name="connsiteY4" fmla="*/ 6787 h 16370"/>
              <a:gd name="connsiteX5" fmla="*/ 1083 w 10000"/>
              <a:gd name="connsiteY5" fmla="*/ 6370 h 16370"/>
              <a:gd name="connsiteX6" fmla="*/ 1334 w 10000"/>
              <a:gd name="connsiteY6" fmla="*/ 6370 h 16370"/>
              <a:gd name="connsiteX7" fmla="*/ 1500 w 10000"/>
              <a:gd name="connsiteY7" fmla="*/ 6370 h 16370"/>
              <a:gd name="connsiteX8" fmla="*/ 1667 w 10000"/>
              <a:gd name="connsiteY8" fmla="*/ 6370 h 16370"/>
              <a:gd name="connsiteX9" fmla="*/ 1750 w 10000"/>
              <a:gd name="connsiteY9" fmla="*/ 6787 h 16370"/>
              <a:gd name="connsiteX10" fmla="*/ 1834 w 10000"/>
              <a:gd name="connsiteY10" fmla="*/ 7204 h 16370"/>
              <a:gd name="connsiteX11" fmla="*/ 1917 w 10000"/>
              <a:gd name="connsiteY11" fmla="*/ 7204 h 16370"/>
              <a:gd name="connsiteX12" fmla="*/ 2000 w 10000"/>
              <a:gd name="connsiteY12" fmla="*/ 7204 h 16370"/>
              <a:gd name="connsiteX13" fmla="*/ 2000 w 10000"/>
              <a:gd name="connsiteY13" fmla="*/ 7204 h 16370"/>
              <a:gd name="connsiteX14" fmla="*/ 2083 w 10000"/>
              <a:gd name="connsiteY14" fmla="*/ 7517 h 16370"/>
              <a:gd name="connsiteX15" fmla="*/ 2222 w 10000"/>
              <a:gd name="connsiteY15" fmla="*/ 7517 h 16370"/>
              <a:gd name="connsiteX16" fmla="*/ 2361 w 10000"/>
              <a:gd name="connsiteY16" fmla="*/ 7517 h 16370"/>
              <a:gd name="connsiteX17" fmla="*/ 2465 w 10000"/>
              <a:gd name="connsiteY17" fmla="*/ 7517 h 16370"/>
              <a:gd name="connsiteX18" fmla="*/ 2570 w 10000"/>
              <a:gd name="connsiteY18" fmla="*/ 7517 h 16370"/>
              <a:gd name="connsiteX19" fmla="*/ 2744 w 10000"/>
              <a:gd name="connsiteY19" fmla="*/ 7517 h 16370"/>
              <a:gd name="connsiteX20" fmla="*/ 2848 w 10000"/>
              <a:gd name="connsiteY20" fmla="*/ 7517 h 16370"/>
              <a:gd name="connsiteX21" fmla="*/ 2952 w 10000"/>
              <a:gd name="connsiteY21" fmla="*/ 7517 h 16370"/>
              <a:gd name="connsiteX22" fmla="*/ 3126 w 10000"/>
              <a:gd name="connsiteY22" fmla="*/ 7517 h 16370"/>
              <a:gd name="connsiteX23" fmla="*/ 3230 w 10000"/>
              <a:gd name="connsiteY23" fmla="*/ 7517 h 16370"/>
              <a:gd name="connsiteX24" fmla="*/ 3334 w 10000"/>
              <a:gd name="connsiteY24" fmla="*/ 7517 h 16370"/>
              <a:gd name="connsiteX25" fmla="*/ 3508 w 10000"/>
              <a:gd name="connsiteY25" fmla="*/ 7517 h 16370"/>
              <a:gd name="connsiteX26" fmla="*/ 3647 w 10000"/>
              <a:gd name="connsiteY26" fmla="*/ 7430 h 16370"/>
              <a:gd name="connsiteX27" fmla="*/ 3751 w 10000"/>
              <a:gd name="connsiteY27" fmla="*/ 7204 h 16370"/>
              <a:gd name="connsiteX28" fmla="*/ 4001 w 10000"/>
              <a:gd name="connsiteY28" fmla="*/ 5536 h 16370"/>
              <a:gd name="connsiteX29" fmla="*/ 4332 w 10000"/>
              <a:gd name="connsiteY29" fmla="*/ 2351 h 16370"/>
              <a:gd name="connsiteX30" fmla="*/ 4499 w 10000"/>
              <a:gd name="connsiteY30" fmla="*/ 683 h 16370"/>
              <a:gd name="connsiteX31" fmla="*/ 4666 w 10000"/>
              <a:gd name="connsiteY31" fmla="*/ 266 h 16370"/>
              <a:gd name="connsiteX32" fmla="*/ 4832 w 10000"/>
              <a:gd name="connsiteY32" fmla="*/ 1100 h 16370"/>
              <a:gd name="connsiteX33" fmla="*/ 4832 w 10000"/>
              <a:gd name="connsiteY33" fmla="*/ 2768 h 16370"/>
              <a:gd name="connsiteX34" fmla="*/ 4918 w 10000"/>
              <a:gd name="connsiteY34" fmla="*/ 5119 h 16370"/>
              <a:gd name="connsiteX35" fmla="*/ 4918 w 10000"/>
              <a:gd name="connsiteY35" fmla="*/ 5953 h 16370"/>
              <a:gd name="connsiteX36" fmla="*/ 5001 w 10000"/>
              <a:gd name="connsiteY36" fmla="*/ 5953 h 16370"/>
              <a:gd name="connsiteX37" fmla="*/ 5001 w 10000"/>
              <a:gd name="connsiteY37" fmla="*/ 6787 h 16370"/>
              <a:gd name="connsiteX38" fmla="*/ 5334 w 10000"/>
              <a:gd name="connsiteY38" fmla="*/ 6370 h 16370"/>
              <a:gd name="connsiteX39" fmla="*/ 5416 w 10000"/>
              <a:gd name="connsiteY39" fmla="*/ 6938 h 16370"/>
              <a:gd name="connsiteX40" fmla="*/ 5416 w 10000"/>
              <a:gd name="connsiteY40" fmla="*/ 7355 h 16370"/>
              <a:gd name="connsiteX41" fmla="*/ 5539 w 10000"/>
              <a:gd name="connsiteY41" fmla="*/ 7430 h 16370"/>
              <a:gd name="connsiteX42" fmla="*/ 5782 w 10000"/>
              <a:gd name="connsiteY42" fmla="*/ 7517 h 16370"/>
              <a:gd name="connsiteX43" fmla="*/ 5956 w 10000"/>
              <a:gd name="connsiteY43" fmla="*/ 7517 h 16370"/>
              <a:gd name="connsiteX44" fmla="*/ 6095 w 10000"/>
              <a:gd name="connsiteY44" fmla="*/ 7604 h 16370"/>
              <a:gd name="connsiteX45" fmla="*/ 6234 w 10000"/>
              <a:gd name="connsiteY45" fmla="*/ 7604 h 16370"/>
              <a:gd name="connsiteX46" fmla="*/ 6303 w 10000"/>
              <a:gd name="connsiteY46" fmla="*/ 7604 h 16370"/>
              <a:gd name="connsiteX47" fmla="*/ 6373 w 10000"/>
              <a:gd name="connsiteY47" fmla="*/ 7604 h 16370"/>
              <a:gd name="connsiteX48" fmla="*/ 6511 w 10000"/>
              <a:gd name="connsiteY48" fmla="*/ 7604 h 16370"/>
              <a:gd name="connsiteX49" fmla="*/ 6616 w 10000"/>
              <a:gd name="connsiteY49" fmla="*/ 7604 h 16370"/>
              <a:gd name="connsiteX50" fmla="*/ 6754 w 10000"/>
              <a:gd name="connsiteY50" fmla="*/ 7604 h 16370"/>
              <a:gd name="connsiteX51" fmla="*/ 6893 w 10000"/>
              <a:gd name="connsiteY51" fmla="*/ 7691 h 16370"/>
              <a:gd name="connsiteX52" fmla="*/ 7032 w 10000"/>
              <a:gd name="connsiteY52" fmla="*/ 7691 h 16370"/>
              <a:gd name="connsiteX53" fmla="*/ 7171 w 10000"/>
              <a:gd name="connsiteY53" fmla="*/ 7777 h 16370"/>
              <a:gd name="connsiteX54" fmla="*/ 7310 w 10000"/>
              <a:gd name="connsiteY54" fmla="*/ 7777 h 16370"/>
              <a:gd name="connsiteX55" fmla="*/ 7432 w 10000"/>
              <a:gd name="connsiteY55" fmla="*/ 7777 h 16370"/>
              <a:gd name="connsiteX56" fmla="*/ 7537 w 10000"/>
              <a:gd name="connsiteY56" fmla="*/ 7777 h 16370"/>
              <a:gd name="connsiteX57" fmla="*/ 7641 w 10000"/>
              <a:gd name="connsiteY57" fmla="*/ 7777 h 16370"/>
              <a:gd name="connsiteX58" fmla="*/ 7780 w 10000"/>
              <a:gd name="connsiteY58" fmla="*/ 7777 h 16370"/>
              <a:gd name="connsiteX59" fmla="*/ 7953 w 10000"/>
              <a:gd name="connsiteY59" fmla="*/ 7865 h 16370"/>
              <a:gd name="connsiteX60" fmla="*/ 8092 w 10000"/>
              <a:gd name="connsiteY60" fmla="*/ 7865 h 16370"/>
              <a:gd name="connsiteX61" fmla="*/ 8196 w 10000"/>
              <a:gd name="connsiteY61" fmla="*/ 7951 h 16370"/>
              <a:gd name="connsiteX62" fmla="*/ 8301 w 10000"/>
              <a:gd name="connsiteY62" fmla="*/ 7951 h 16370"/>
              <a:gd name="connsiteX63" fmla="*/ 8440 w 10000"/>
              <a:gd name="connsiteY63" fmla="*/ 7951 h 16370"/>
              <a:gd name="connsiteX64" fmla="*/ 8578 w 10000"/>
              <a:gd name="connsiteY64" fmla="*/ 7951 h 16370"/>
              <a:gd name="connsiteX65" fmla="*/ 8683 w 10000"/>
              <a:gd name="connsiteY65" fmla="*/ 7951 h 16370"/>
              <a:gd name="connsiteX66" fmla="*/ 8787 w 10000"/>
              <a:gd name="connsiteY66" fmla="*/ 7951 h 16370"/>
              <a:gd name="connsiteX67" fmla="*/ 8891 w 10000"/>
              <a:gd name="connsiteY67" fmla="*/ 7951 h 16370"/>
              <a:gd name="connsiteX68" fmla="*/ 9085 w 10000"/>
              <a:gd name="connsiteY68" fmla="*/ 7204 h 16370"/>
              <a:gd name="connsiteX69" fmla="*/ 9169 w 10000"/>
              <a:gd name="connsiteY69" fmla="*/ 7204 h 16370"/>
              <a:gd name="connsiteX70" fmla="*/ 9252 w 10000"/>
              <a:gd name="connsiteY70" fmla="*/ 6787 h 16370"/>
              <a:gd name="connsiteX71" fmla="*/ 9335 w 10000"/>
              <a:gd name="connsiteY71" fmla="*/ 5953 h 16370"/>
              <a:gd name="connsiteX72" fmla="*/ 9419 w 10000"/>
              <a:gd name="connsiteY72" fmla="*/ 5953 h 16370"/>
              <a:gd name="connsiteX73" fmla="*/ 9585 w 10000"/>
              <a:gd name="connsiteY73" fmla="*/ 7204 h 16370"/>
              <a:gd name="connsiteX74" fmla="*/ 9669 w 10000"/>
              <a:gd name="connsiteY74" fmla="*/ 7621 h 16370"/>
              <a:gd name="connsiteX75" fmla="*/ 9690 w 10000"/>
              <a:gd name="connsiteY75" fmla="*/ 7777 h 16370"/>
              <a:gd name="connsiteX76" fmla="*/ 9759 w 10000"/>
              <a:gd name="connsiteY76" fmla="*/ 7777 h 16370"/>
              <a:gd name="connsiteX77" fmla="*/ 9811 w 10000"/>
              <a:gd name="connsiteY77" fmla="*/ 7517 h 16370"/>
              <a:gd name="connsiteX78" fmla="*/ 9863 w 10000"/>
              <a:gd name="connsiteY78" fmla="*/ 7430 h 16370"/>
              <a:gd name="connsiteX79" fmla="*/ 9915 w 10000"/>
              <a:gd name="connsiteY79" fmla="*/ 7430 h 16370"/>
              <a:gd name="connsiteX80" fmla="*/ 9985 w 10000"/>
              <a:gd name="connsiteY80" fmla="*/ 7430 h 16370"/>
              <a:gd name="connsiteX81" fmla="*/ 10000 w 10000"/>
              <a:gd name="connsiteY81" fmla="*/ 7430 h 16370"/>
              <a:gd name="connsiteX82" fmla="*/ 10000 w 10000"/>
              <a:gd name="connsiteY82" fmla="*/ 7343 h 16370"/>
              <a:gd name="connsiteX83" fmla="*/ 10000 w 10000"/>
              <a:gd name="connsiteY83" fmla="*/ 16370 h 16370"/>
              <a:gd name="connsiteX84" fmla="*/ 0 w 10000"/>
              <a:gd name="connsiteY84" fmla="*/ 16370 h 16370"/>
              <a:gd name="connsiteX85" fmla="*/ 35 w 10000"/>
              <a:gd name="connsiteY85" fmla="*/ 16370 h 16370"/>
              <a:gd name="connsiteX86" fmla="*/ 0 w 10000"/>
              <a:gd name="connsiteY86" fmla="*/ 8038 h 16370"/>
              <a:gd name="connsiteX0" fmla="*/ 0 w 10000"/>
              <a:gd name="connsiteY0" fmla="*/ 8038 h 16370"/>
              <a:gd name="connsiteX1" fmla="*/ 69 w 10000"/>
              <a:gd name="connsiteY1" fmla="*/ 7951 h 16370"/>
              <a:gd name="connsiteX2" fmla="*/ 347 w 10000"/>
              <a:gd name="connsiteY2" fmla="*/ 7865 h 16370"/>
              <a:gd name="connsiteX3" fmla="*/ 583 w 10000"/>
              <a:gd name="connsiteY3" fmla="*/ 7204 h 16370"/>
              <a:gd name="connsiteX4" fmla="*/ 667 w 10000"/>
              <a:gd name="connsiteY4" fmla="*/ 6787 h 16370"/>
              <a:gd name="connsiteX5" fmla="*/ 1083 w 10000"/>
              <a:gd name="connsiteY5" fmla="*/ 6370 h 16370"/>
              <a:gd name="connsiteX6" fmla="*/ 1334 w 10000"/>
              <a:gd name="connsiteY6" fmla="*/ 6370 h 16370"/>
              <a:gd name="connsiteX7" fmla="*/ 1500 w 10000"/>
              <a:gd name="connsiteY7" fmla="*/ 6370 h 16370"/>
              <a:gd name="connsiteX8" fmla="*/ 1667 w 10000"/>
              <a:gd name="connsiteY8" fmla="*/ 6370 h 16370"/>
              <a:gd name="connsiteX9" fmla="*/ 1750 w 10000"/>
              <a:gd name="connsiteY9" fmla="*/ 6787 h 16370"/>
              <a:gd name="connsiteX10" fmla="*/ 1834 w 10000"/>
              <a:gd name="connsiteY10" fmla="*/ 7204 h 16370"/>
              <a:gd name="connsiteX11" fmla="*/ 1917 w 10000"/>
              <a:gd name="connsiteY11" fmla="*/ 7204 h 16370"/>
              <a:gd name="connsiteX12" fmla="*/ 2000 w 10000"/>
              <a:gd name="connsiteY12" fmla="*/ 7204 h 16370"/>
              <a:gd name="connsiteX13" fmla="*/ 2000 w 10000"/>
              <a:gd name="connsiteY13" fmla="*/ 7204 h 16370"/>
              <a:gd name="connsiteX14" fmla="*/ 2083 w 10000"/>
              <a:gd name="connsiteY14" fmla="*/ 7517 h 16370"/>
              <a:gd name="connsiteX15" fmla="*/ 2222 w 10000"/>
              <a:gd name="connsiteY15" fmla="*/ 7517 h 16370"/>
              <a:gd name="connsiteX16" fmla="*/ 2361 w 10000"/>
              <a:gd name="connsiteY16" fmla="*/ 7517 h 16370"/>
              <a:gd name="connsiteX17" fmla="*/ 2465 w 10000"/>
              <a:gd name="connsiteY17" fmla="*/ 7517 h 16370"/>
              <a:gd name="connsiteX18" fmla="*/ 2570 w 10000"/>
              <a:gd name="connsiteY18" fmla="*/ 7517 h 16370"/>
              <a:gd name="connsiteX19" fmla="*/ 2744 w 10000"/>
              <a:gd name="connsiteY19" fmla="*/ 7517 h 16370"/>
              <a:gd name="connsiteX20" fmla="*/ 2848 w 10000"/>
              <a:gd name="connsiteY20" fmla="*/ 7517 h 16370"/>
              <a:gd name="connsiteX21" fmla="*/ 2952 w 10000"/>
              <a:gd name="connsiteY21" fmla="*/ 7517 h 16370"/>
              <a:gd name="connsiteX22" fmla="*/ 3126 w 10000"/>
              <a:gd name="connsiteY22" fmla="*/ 7517 h 16370"/>
              <a:gd name="connsiteX23" fmla="*/ 3230 w 10000"/>
              <a:gd name="connsiteY23" fmla="*/ 7517 h 16370"/>
              <a:gd name="connsiteX24" fmla="*/ 3334 w 10000"/>
              <a:gd name="connsiteY24" fmla="*/ 7517 h 16370"/>
              <a:gd name="connsiteX25" fmla="*/ 3508 w 10000"/>
              <a:gd name="connsiteY25" fmla="*/ 7517 h 16370"/>
              <a:gd name="connsiteX26" fmla="*/ 3647 w 10000"/>
              <a:gd name="connsiteY26" fmla="*/ 7430 h 16370"/>
              <a:gd name="connsiteX27" fmla="*/ 3751 w 10000"/>
              <a:gd name="connsiteY27" fmla="*/ 7204 h 16370"/>
              <a:gd name="connsiteX28" fmla="*/ 4001 w 10000"/>
              <a:gd name="connsiteY28" fmla="*/ 5536 h 16370"/>
              <a:gd name="connsiteX29" fmla="*/ 4332 w 10000"/>
              <a:gd name="connsiteY29" fmla="*/ 2351 h 16370"/>
              <a:gd name="connsiteX30" fmla="*/ 4499 w 10000"/>
              <a:gd name="connsiteY30" fmla="*/ 683 h 16370"/>
              <a:gd name="connsiteX31" fmla="*/ 4666 w 10000"/>
              <a:gd name="connsiteY31" fmla="*/ 266 h 16370"/>
              <a:gd name="connsiteX32" fmla="*/ 4749 w 10000"/>
              <a:gd name="connsiteY32" fmla="*/ 1517 h 16370"/>
              <a:gd name="connsiteX33" fmla="*/ 4832 w 10000"/>
              <a:gd name="connsiteY33" fmla="*/ 2768 h 16370"/>
              <a:gd name="connsiteX34" fmla="*/ 4918 w 10000"/>
              <a:gd name="connsiteY34" fmla="*/ 5119 h 16370"/>
              <a:gd name="connsiteX35" fmla="*/ 4918 w 10000"/>
              <a:gd name="connsiteY35" fmla="*/ 5953 h 16370"/>
              <a:gd name="connsiteX36" fmla="*/ 5001 w 10000"/>
              <a:gd name="connsiteY36" fmla="*/ 5953 h 16370"/>
              <a:gd name="connsiteX37" fmla="*/ 5001 w 10000"/>
              <a:gd name="connsiteY37" fmla="*/ 6787 h 16370"/>
              <a:gd name="connsiteX38" fmla="*/ 5334 w 10000"/>
              <a:gd name="connsiteY38" fmla="*/ 6370 h 16370"/>
              <a:gd name="connsiteX39" fmla="*/ 5416 w 10000"/>
              <a:gd name="connsiteY39" fmla="*/ 6938 h 16370"/>
              <a:gd name="connsiteX40" fmla="*/ 5416 w 10000"/>
              <a:gd name="connsiteY40" fmla="*/ 7355 h 16370"/>
              <a:gd name="connsiteX41" fmla="*/ 5539 w 10000"/>
              <a:gd name="connsiteY41" fmla="*/ 7430 h 16370"/>
              <a:gd name="connsiteX42" fmla="*/ 5782 w 10000"/>
              <a:gd name="connsiteY42" fmla="*/ 7517 h 16370"/>
              <a:gd name="connsiteX43" fmla="*/ 5956 w 10000"/>
              <a:gd name="connsiteY43" fmla="*/ 7517 h 16370"/>
              <a:gd name="connsiteX44" fmla="*/ 6095 w 10000"/>
              <a:gd name="connsiteY44" fmla="*/ 7604 h 16370"/>
              <a:gd name="connsiteX45" fmla="*/ 6234 w 10000"/>
              <a:gd name="connsiteY45" fmla="*/ 7604 h 16370"/>
              <a:gd name="connsiteX46" fmla="*/ 6303 w 10000"/>
              <a:gd name="connsiteY46" fmla="*/ 7604 h 16370"/>
              <a:gd name="connsiteX47" fmla="*/ 6373 w 10000"/>
              <a:gd name="connsiteY47" fmla="*/ 7604 h 16370"/>
              <a:gd name="connsiteX48" fmla="*/ 6511 w 10000"/>
              <a:gd name="connsiteY48" fmla="*/ 7604 h 16370"/>
              <a:gd name="connsiteX49" fmla="*/ 6616 w 10000"/>
              <a:gd name="connsiteY49" fmla="*/ 7604 h 16370"/>
              <a:gd name="connsiteX50" fmla="*/ 6754 w 10000"/>
              <a:gd name="connsiteY50" fmla="*/ 7604 h 16370"/>
              <a:gd name="connsiteX51" fmla="*/ 6893 w 10000"/>
              <a:gd name="connsiteY51" fmla="*/ 7691 h 16370"/>
              <a:gd name="connsiteX52" fmla="*/ 7032 w 10000"/>
              <a:gd name="connsiteY52" fmla="*/ 7691 h 16370"/>
              <a:gd name="connsiteX53" fmla="*/ 7171 w 10000"/>
              <a:gd name="connsiteY53" fmla="*/ 7777 h 16370"/>
              <a:gd name="connsiteX54" fmla="*/ 7310 w 10000"/>
              <a:gd name="connsiteY54" fmla="*/ 7777 h 16370"/>
              <a:gd name="connsiteX55" fmla="*/ 7432 w 10000"/>
              <a:gd name="connsiteY55" fmla="*/ 7777 h 16370"/>
              <a:gd name="connsiteX56" fmla="*/ 7537 w 10000"/>
              <a:gd name="connsiteY56" fmla="*/ 7777 h 16370"/>
              <a:gd name="connsiteX57" fmla="*/ 7641 w 10000"/>
              <a:gd name="connsiteY57" fmla="*/ 7777 h 16370"/>
              <a:gd name="connsiteX58" fmla="*/ 7780 w 10000"/>
              <a:gd name="connsiteY58" fmla="*/ 7777 h 16370"/>
              <a:gd name="connsiteX59" fmla="*/ 7953 w 10000"/>
              <a:gd name="connsiteY59" fmla="*/ 7865 h 16370"/>
              <a:gd name="connsiteX60" fmla="*/ 8092 w 10000"/>
              <a:gd name="connsiteY60" fmla="*/ 7865 h 16370"/>
              <a:gd name="connsiteX61" fmla="*/ 8196 w 10000"/>
              <a:gd name="connsiteY61" fmla="*/ 7951 h 16370"/>
              <a:gd name="connsiteX62" fmla="*/ 8301 w 10000"/>
              <a:gd name="connsiteY62" fmla="*/ 7951 h 16370"/>
              <a:gd name="connsiteX63" fmla="*/ 8440 w 10000"/>
              <a:gd name="connsiteY63" fmla="*/ 7951 h 16370"/>
              <a:gd name="connsiteX64" fmla="*/ 8578 w 10000"/>
              <a:gd name="connsiteY64" fmla="*/ 7951 h 16370"/>
              <a:gd name="connsiteX65" fmla="*/ 8683 w 10000"/>
              <a:gd name="connsiteY65" fmla="*/ 7951 h 16370"/>
              <a:gd name="connsiteX66" fmla="*/ 8787 w 10000"/>
              <a:gd name="connsiteY66" fmla="*/ 7951 h 16370"/>
              <a:gd name="connsiteX67" fmla="*/ 8891 w 10000"/>
              <a:gd name="connsiteY67" fmla="*/ 7951 h 16370"/>
              <a:gd name="connsiteX68" fmla="*/ 9085 w 10000"/>
              <a:gd name="connsiteY68" fmla="*/ 7204 h 16370"/>
              <a:gd name="connsiteX69" fmla="*/ 9169 w 10000"/>
              <a:gd name="connsiteY69" fmla="*/ 7204 h 16370"/>
              <a:gd name="connsiteX70" fmla="*/ 9252 w 10000"/>
              <a:gd name="connsiteY70" fmla="*/ 6787 h 16370"/>
              <a:gd name="connsiteX71" fmla="*/ 9335 w 10000"/>
              <a:gd name="connsiteY71" fmla="*/ 5953 h 16370"/>
              <a:gd name="connsiteX72" fmla="*/ 9419 w 10000"/>
              <a:gd name="connsiteY72" fmla="*/ 5953 h 16370"/>
              <a:gd name="connsiteX73" fmla="*/ 9585 w 10000"/>
              <a:gd name="connsiteY73" fmla="*/ 7204 h 16370"/>
              <a:gd name="connsiteX74" fmla="*/ 9669 w 10000"/>
              <a:gd name="connsiteY74" fmla="*/ 7621 h 16370"/>
              <a:gd name="connsiteX75" fmla="*/ 9690 w 10000"/>
              <a:gd name="connsiteY75" fmla="*/ 7777 h 16370"/>
              <a:gd name="connsiteX76" fmla="*/ 9759 w 10000"/>
              <a:gd name="connsiteY76" fmla="*/ 7777 h 16370"/>
              <a:gd name="connsiteX77" fmla="*/ 9811 w 10000"/>
              <a:gd name="connsiteY77" fmla="*/ 7517 h 16370"/>
              <a:gd name="connsiteX78" fmla="*/ 9863 w 10000"/>
              <a:gd name="connsiteY78" fmla="*/ 7430 h 16370"/>
              <a:gd name="connsiteX79" fmla="*/ 9915 w 10000"/>
              <a:gd name="connsiteY79" fmla="*/ 7430 h 16370"/>
              <a:gd name="connsiteX80" fmla="*/ 9985 w 10000"/>
              <a:gd name="connsiteY80" fmla="*/ 7430 h 16370"/>
              <a:gd name="connsiteX81" fmla="*/ 10000 w 10000"/>
              <a:gd name="connsiteY81" fmla="*/ 7430 h 16370"/>
              <a:gd name="connsiteX82" fmla="*/ 10000 w 10000"/>
              <a:gd name="connsiteY82" fmla="*/ 7343 h 16370"/>
              <a:gd name="connsiteX83" fmla="*/ 10000 w 10000"/>
              <a:gd name="connsiteY83" fmla="*/ 16370 h 16370"/>
              <a:gd name="connsiteX84" fmla="*/ 0 w 10000"/>
              <a:gd name="connsiteY84" fmla="*/ 16370 h 16370"/>
              <a:gd name="connsiteX85" fmla="*/ 35 w 10000"/>
              <a:gd name="connsiteY85" fmla="*/ 16370 h 16370"/>
              <a:gd name="connsiteX86" fmla="*/ 0 w 10000"/>
              <a:gd name="connsiteY86" fmla="*/ 8038 h 16370"/>
              <a:gd name="connsiteX0" fmla="*/ 0 w 10000"/>
              <a:gd name="connsiteY0" fmla="*/ 7621 h 15953"/>
              <a:gd name="connsiteX1" fmla="*/ 69 w 10000"/>
              <a:gd name="connsiteY1" fmla="*/ 7534 h 15953"/>
              <a:gd name="connsiteX2" fmla="*/ 347 w 10000"/>
              <a:gd name="connsiteY2" fmla="*/ 7448 h 15953"/>
              <a:gd name="connsiteX3" fmla="*/ 583 w 10000"/>
              <a:gd name="connsiteY3" fmla="*/ 6787 h 15953"/>
              <a:gd name="connsiteX4" fmla="*/ 667 w 10000"/>
              <a:gd name="connsiteY4" fmla="*/ 6370 h 15953"/>
              <a:gd name="connsiteX5" fmla="*/ 1083 w 10000"/>
              <a:gd name="connsiteY5" fmla="*/ 5953 h 15953"/>
              <a:gd name="connsiteX6" fmla="*/ 1334 w 10000"/>
              <a:gd name="connsiteY6" fmla="*/ 5953 h 15953"/>
              <a:gd name="connsiteX7" fmla="*/ 1500 w 10000"/>
              <a:gd name="connsiteY7" fmla="*/ 5953 h 15953"/>
              <a:gd name="connsiteX8" fmla="*/ 1667 w 10000"/>
              <a:gd name="connsiteY8" fmla="*/ 5953 h 15953"/>
              <a:gd name="connsiteX9" fmla="*/ 1750 w 10000"/>
              <a:gd name="connsiteY9" fmla="*/ 6370 h 15953"/>
              <a:gd name="connsiteX10" fmla="*/ 1834 w 10000"/>
              <a:gd name="connsiteY10" fmla="*/ 6787 h 15953"/>
              <a:gd name="connsiteX11" fmla="*/ 1917 w 10000"/>
              <a:gd name="connsiteY11" fmla="*/ 6787 h 15953"/>
              <a:gd name="connsiteX12" fmla="*/ 2000 w 10000"/>
              <a:gd name="connsiteY12" fmla="*/ 6787 h 15953"/>
              <a:gd name="connsiteX13" fmla="*/ 2000 w 10000"/>
              <a:gd name="connsiteY13" fmla="*/ 6787 h 15953"/>
              <a:gd name="connsiteX14" fmla="*/ 2083 w 10000"/>
              <a:gd name="connsiteY14" fmla="*/ 7100 h 15953"/>
              <a:gd name="connsiteX15" fmla="*/ 2222 w 10000"/>
              <a:gd name="connsiteY15" fmla="*/ 7100 h 15953"/>
              <a:gd name="connsiteX16" fmla="*/ 2361 w 10000"/>
              <a:gd name="connsiteY16" fmla="*/ 7100 h 15953"/>
              <a:gd name="connsiteX17" fmla="*/ 2465 w 10000"/>
              <a:gd name="connsiteY17" fmla="*/ 7100 h 15953"/>
              <a:gd name="connsiteX18" fmla="*/ 2570 w 10000"/>
              <a:gd name="connsiteY18" fmla="*/ 7100 h 15953"/>
              <a:gd name="connsiteX19" fmla="*/ 2744 w 10000"/>
              <a:gd name="connsiteY19" fmla="*/ 7100 h 15953"/>
              <a:gd name="connsiteX20" fmla="*/ 2848 w 10000"/>
              <a:gd name="connsiteY20" fmla="*/ 7100 h 15953"/>
              <a:gd name="connsiteX21" fmla="*/ 2952 w 10000"/>
              <a:gd name="connsiteY21" fmla="*/ 7100 h 15953"/>
              <a:gd name="connsiteX22" fmla="*/ 3126 w 10000"/>
              <a:gd name="connsiteY22" fmla="*/ 7100 h 15953"/>
              <a:gd name="connsiteX23" fmla="*/ 3230 w 10000"/>
              <a:gd name="connsiteY23" fmla="*/ 7100 h 15953"/>
              <a:gd name="connsiteX24" fmla="*/ 3334 w 10000"/>
              <a:gd name="connsiteY24" fmla="*/ 7100 h 15953"/>
              <a:gd name="connsiteX25" fmla="*/ 3508 w 10000"/>
              <a:gd name="connsiteY25" fmla="*/ 7100 h 15953"/>
              <a:gd name="connsiteX26" fmla="*/ 3647 w 10000"/>
              <a:gd name="connsiteY26" fmla="*/ 7013 h 15953"/>
              <a:gd name="connsiteX27" fmla="*/ 3751 w 10000"/>
              <a:gd name="connsiteY27" fmla="*/ 6787 h 15953"/>
              <a:gd name="connsiteX28" fmla="*/ 4001 w 10000"/>
              <a:gd name="connsiteY28" fmla="*/ 5119 h 15953"/>
              <a:gd name="connsiteX29" fmla="*/ 4332 w 10000"/>
              <a:gd name="connsiteY29" fmla="*/ 1934 h 15953"/>
              <a:gd name="connsiteX30" fmla="*/ 4499 w 10000"/>
              <a:gd name="connsiteY30" fmla="*/ 266 h 15953"/>
              <a:gd name="connsiteX31" fmla="*/ 4666 w 10000"/>
              <a:gd name="connsiteY31" fmla="*/ 266 h 15953"/>
              <a:gd name="connsiteX32" fmla="*/ 4749 w 10000"/>
              <a:gd name="connsiteY32" fmla="*/ 1100 h 15953"/>
              <a:gd name="connsiteX33" fmla="*/ 4832 w 10000"/>
              <a:gd name="connsiteY33" fmla="*/ 2351 h 15953"/>
              <a:gd name="connsiteX34" fmla="*/ 4918 w 10000"/>
              <a:gd name="connsiteY34" fmla="*/ 4702 h 15953"/>
              <a:gd name="connsiteX35" fmla="*/ 4918 w 10000"/>
              <a:gd name="connsiteY35" fmla="*/ 5536 h 15953"/>
              <a:gd name="connsiteX36" fmla="*/ 5001 w 10000"/>
              <a:gd name="connsiteY36" fmla="*/ 5536 h 15953"/>
              <a:gd name="connsiteX37" fmla="*/ 5001 w 10000"/>
              <a:gd name="connsiteY37" fmla="*/ 6370 h 15953"/>
              <a:gd name="connsiteX38" fmla="*/ 5334 w 10000"/>
              <a:gd name="connsiteY38" fmla="*/ 5953 h 15953"/>
              <a:gd name="connsiteX39" fmla="*/ 5416 w 10000"/>
              <a:gd name="connsiteY39" fmla="*/ 6521 h 15953"/>
              <a:gd name="connsiteX40" fmla="*/ 5416 w 10000"/>
              <a:gd name="connsiteY40" fmla="*/ 6938 h 15953"/>
              <a:gd name="connsiteX41" fmla="*/ 5539 w 10000"/>
              <a:gd name="connsiteY41" fmla="*/ 7013 h 15953"/>
              <a:gd name="connsiteX42" fmla="*/ 5782 w 10000"/>
              <a:gd name="connsiteY42" fmla="*/ 7100 h 15953"/>
              <a:gd name="connsiteX43" fmla="*/ 5956 w 10000"/>
              <a:gd name="connsiteY43" fmla="*/ 7100 h 15953"/>
              <a:gd name="connsiteX44" fmla="*/ 6095 w 10000"/>
              <a:gd name="connsiteY44" fmla="*/ 7187 h 15953"/>
              <a:gd name="connsiteX45" fmla="*/ 6234 w 10000"/>
              <a:gd name="connsiteY45" fmla="*/ 7187 h 15953"/>
              <a:gd name="connsiteX46" fmla="*/ 6303 w 10000"/>
              <a:gd name="connsiteY46" fmla="*/ 7187 h 15953"/>
              <a:gd name="connsiteX47" fmla="*/ 6373 w 10000"/>
              <a:gd name="connsiteY47" fmla="*/ 7187 h 15953"/>
              <a:gd name="connsiteX48" fmla="*/ 6511 w 10000"/>
              <a:gd name="connsiteY48" fmla="*/ 7187 h 15953"/>
              <a:gd name="connsiteX49" fmla="*/ 6616 w 10000"/>
              <a:gd name="connsiteY49" fmla="*/ 7187 h 15953"/>
              <a:gd name="connsiteX50" fmla="*/ 6754 w 10000"/>
              <a:gd name="connsiteY50" fmla="*/ 7187 h 15953"/>
              <a:gd name="connsiteX51" fmla="*/ 6893 w 10000"/>
              <a:gd name="connsiteY51" fmla="*/ 7274 h 15953"/>
              <a:gd name="connsiteX52" fmla="*/ 7032 w 10000"/>
              <a:gd name="connsiteY52" fmla="*/ 7274 h 15953"/>
              <a:gd name="connsiteX53" fmla="*/ 7171 w 10000"/>
              <a:gd name="connsiteY53" fmla="*/ 7360 h 15953"/>
              <a:gd name="connsiteX54" fmla="*/ 7310 w 10000"/>
              <a:gd name="connsiteY54" fmla="*/ 7360 h 15953"/>
              <a:gd name="connsiteX55" fmla="*/ 7432 w 10000"/>
              <a:gd name="connsiteY55" fmla="*/ 7360 h 15953"/>
              <a:gd name="connsiteX56" fmla="*/ 7537 w 10000"/>
              <a:gd name="connsiteY56" fmla="*/ 7360 h 15953"/>
              <a:gd name="connsiteX57" fmla="*/ 7641 w 10000"/>
              <a:gd name="connsiteY57" fmla="*/ 7360 h 15953"/>
              <a:gd name="connsiteX58" fmla="*/ 7780 w 10000"/>
              <a:gd name="connsiteY58" fmla="*/ 7360 h 15953"/>
              <a:gd name="connsiteX59" fmla="*/ 7953 w 10000"/>
              <a:gd name="connsiteY59" fmla="*/ 7448 h 15953"/>
              <a:gd name="connsiteX60" fmla="*/ 8092 w 10000"/>
              <a:gd name="connsiteY60" fmla="*/ 7448 h 15953"/>
              <a:gd name="connsiteX61" fmla="*/ 8196 w 10000"/>
              <a:gd name="connsiteY61" fmla="*/ 7534 h 15953"/>
              <a:gd name="connsiteX62" fmla="*/ 8301 w 10000"/>
              <a:gd name="connsiteY62" fmla="*/ 7534 h 15953"/>
              <a:gd name="connsiteX63" fmla="*/ 8440 w 10000"/>
              <a:gd name="connsiteY63" fmla="*/ 7534 h 15953"/>
              <a:gd name="connsiteX64" fmla="*/ 8578 w 10000"/>
              <a:gd name="connsiteY64" fmla="*/ 7534 h 15953"/>
              <a:gd name="connsiteX65" fmla="*/ 8683 w 10000"/>
              <a:gd name="connsiteY65" fmla="*/ 7534 h 15953"/>
              <a:gd name="connsiteX66" fmla="*/ 8787 w 10000"/>
              <a:gd name="connsiteY66" fmla="*/ 7534 h 15953"/>
              <a:gd name="connsiteX67" fmla="*/ 8891 w 10000"/>
              <a:gd name="connsiteY67" fmla="*/ 7534 h 15953"/>
              <a:gd name="connsiteX68" fmla="*/ 9085 w 10000"/>
              <a:gd name="connsiteY68" fmla="*/ 6787 h 15953"/>
              <a:gd name="connsiteX69" fmla="*/ 9169 w 10000"/>
              <a:gd name="connsiteY69" fmla="*/ 6787 h 15953"/>
              <a:gd name="connsiteX70" fmla="*/ 9252 w 10000"/>
              <a:gd name="connsiteY70" fmla="*/ 6370 h 15953"/>
              <a:gd name="connsiteX71" fmla="*/ 9335 w 10000"/>
              <a:gd name="connsiteY71" fmla="*/ 5536 h 15953"/>
              <a:gd name="connsiteX72" fmla="*/ 9419 w 10000"/>
              <a:gd name="connsiteY72" fmla="*/ 5536 h 15953"/>
              <a:gd name="connsiteX73" fmla="*/ 9585 w 10000"/>
              <a:gd name="connsiteY73" fmla="*/ 6787 h 15953"/>
              <a:gd name="connsiteX74" fmla="*/ 9669 w 10000"/>
              <a:gd name="connsiteY74" fmla="*/ 7204 h 15953"/>
              <a:gd name="connsiteX75" fmla="*/ 9690 w 10000"/>
              <a:gd name="connsiteY75" fmla="*/ 7360 h 15953"/>
              <a:gd name="connsiteX76" fmla="*/ 9759 w 10000"/>
              <a:gd name="connsiteY76" fmla="*/ 7360 h 15953"/>
              <a:gd name="connsiteX77" fmla="*/ 9811 w 10000"/>
              <a:gd name="connsiteY77" fmla="*/ 7100 h 15953"/>
              <a:gd name="connsiteX78" fmla="*/ 9863 w 10000"/>
              <a:gd name="connsiteY78" fmla="*/ 7013 h 15953"/>
              <a:gd name="connsiteX79" fmla="*/ 9915 w 10000"/>
              <a:gd name="connsiteY79" fmla="*/ 7013 h 15953"/>
              <a:gd name="connsiteX80" fmla="*/ 9985 w 10000"/>
              <a:gd name="connsiteY80" fmla="*/ 7013 h 15953"/>
              <a:gd name="connsiteX81" fmla="*/ 10000 w 10000"/>
              <a:gd name="connsiteY81" fmla="*/ 7013 h 15953"/>
              <a:gd name="connsiteX82" fmla="*/ 10000 w 10000"/>
              <a:gd name="connsiteY82" fmla="*/ 6926 h 15953"/>
              <a:gd name="connsiteX83" fmla="*/ 10000 w 10000"/>
              <a:gd name="connsiteY83" fmla="*/ 15953 h 15953"/>
              <a:gd name="connsiteX84" fmla="*/ 0 w 10000"/>
              <a:gd name="connsiteY84" fmla="*/ 15953 h 15953"/>
              <a:gd name="connsiteX85" fmla="*/ 35 w 10000"/>
              <a:gd name="connsiteY85" fmla="*/ 15953 h 15953"/>
              <a:gd name="connsiteX86" fmla="*/ 0 w 10000"/>
              <a:gd name="connsiteY86" fmla="*/ 7621 h 15953"/>
              <a:gd name="connsiteX0" fmla="*/ 0 w 10000"/>
              <a:gd name="connsiteY0" fmla="*/ 7621 h 15953"/>
              <a:gd name="connsiteX1" fmla="*/ 69 w 10000"/>
              <a:gd name="connsiteY1" fmla="*/ 7534 h 15953"/>
              <a:gd name="connsiteX2" fmla="*/ 347 w 10000"/>
              <a:gd name="connsiteY2" fmla="*/ 7448 h 15953"/>
              <a:gd name="connsiteX3" fmla="*/ 583 w 10000"/>
              <a:gd name="connsiteY3" fmla="*/ 6787 h 15953"/>
              <a:gd name="connsiteX4" fmla="*/ 667 w 10000"/>
              <a:gd name="connsiteY4" fmla="*/ 6370 h 15953"/>
              <a:gd name="connsiteX5" fmla="*/ 1083 w 10000"/>
              <a:gd name="connsiteY5" fmla="*/ 5953 h 15953"/>
              <a:gd name="connsiteX6" fmla="*/ 1334 w 10000"/>
              <a:gd name="connsiteY6" fmla="*/ 5953 h 15953"/>
              <a:gd name="connsiteX7" fmla="*/ 1500 w 10000"/>
              <a:gd name="connsiteY7" fmla="*/ 5953 h 15953"/>
              <a:gd name="connsiteX8" fmla="*/ 1667 w 10000"/>
              <a:gd name="connsiteY8" fmla="*/ 5953 h 15953"/>
              <a:gd name="connsiteX9" fmla="*/ 1750 w 10000"/>
              <a:gd name="connsiteY9" fmla="*/ 6370 h 15953"/>
              <a:gd name="connsiteX10" fmla="*/ 1834 w 10000"/>
              <a:gd name="connsiteY10" fmla="*/ 6787 h 15953"/>
              <a:gd name="connsiteX11" fmla="*/ 1917 w 10000"/>
              <a:gd name="connsiteY11" fmla="*/ 6787 h 15953"/>
              <a:gd name="connsiteX12" fmla="*/ 2000 w 10000"/>
              <a:gd name="connsiteY12" fmla="*/ 6787 h 15953"/>
              <a:gd name="connsiteX13" fmla="*/ 2000 w 10000"/>
              <a:gd name="connsiteY13" fmla="*/ 6787 h 15953"/>
              <a:gd name="connsiteX14" fmla="*/ 2083 w 10000"/>
              <a:gd name="connsiteY14" fmla="*/ 7100 h 15953"/>
              <a:gd name="connsiteX15" fmla="*/ 2222 w 10000"/>
              <a:gd name="connsiteY15" fmla="*/ 7100 h 15953"/>
              <a:gd name="connsiteX16" fmla="*/ 2361 w 10000"/>
              <a:gd name="connsiteY16" fmla="*/ 7100 h 15953"/>
              <a:gd name="connsiteX17" fmla="*/ 2465 w 10000"/>
              <a:gd name="connsiteY17" fmla="*/ 7100 h 15953"/>
              <a:gd name="connsiteX18" fmla="*/ 2570 w 10000"/>
              <a:gd name="connsiteY18" fmla="*/ 7100 h 15953"/>
              <a:gd name="connsiteX19" fmla="*/ 2744 w 10000"/>
              <a:gd name="connsiteY19" fmla="*/ 7100 h 15953"/>
              <a:gd name="connsiteX20" fmla="*/ 2848 w 10000"/>
              <a:gd name="connsiteY20" fmla="*/ 7100 h 15953"/>
              <a:gd name="connsiteX21" fmla="*/ 2952 w 10000"/>
              <a:gd name="connsiteY21" fmla="*/ 7100 h 15953"/>
              <a:gd name="connsiteX22" fmla="*/ 3126 w 10000"/>
              <a:gd name="connsiteY22" fmla="*/ 7100 h 15953"/>
              <a:gd name="connsiteX23" fmla="*/ 3230 w 10000"/>
              <a:gd name="connsiteY23" fmla="*/ 7100 h 15953"/>
              <a:gd name="connsiteX24" fmla="*/ 3334 w 10000"/>
              <a:gd name="connsiteY24" fmla="*/ 7100 h 15953"/>
              <a:gd name="connsiteX25" fmla="*/ 3508 w 10000"/>
              <a:gd name="connsiteY25" fmla="*/ 7100 h 15953"/>
              <a:gd name="connsiteX26" fmla="*/ 3647 w 10000"/>
              <a:gd name="connsiteY26" fmla="*/ 7013 h 15953"/>
              <a:gd name="connsiteX27" fmla="*/ 3751 w 10000"/>
              <a:gd name="connsiteY27" fmla="*/ 6787 h 15953"/>
              <a:gd name="connsiteX28" fmla="*/ 4001 w 10000"/>
              <a:gd name="connsiteY28" fmla="*/ 5119 h 15953"/>
              <a:gd name="connsiteX29" fmla="*/ 4332 w 10000"/>
              <a:gd name="connsiteY29" fmla="*/ 1934 h 15953"/>
              <a:gd name="connsiteX30" fmla="*/ 4499 w 10000"/>
              <a:gd name="connsiteY30" fmla="*/ 1100 h 15953"/>
              <a:gd name="connsiteX31" fmla="*/ 4666 w 10000"/>
              <a:gd name="connsiteY31" fmla="*/ 266 h 15953"/>
              <a:gd name="connsiteX32" fmla="*/ 4749 w 10000"/>
              <a:gd name="connsiteY32" fmla="*/ 1100 h 15953"/>
              <a:gd name="connsiteX33" fmla="*/ 4832 w 10000"/>
              <a:gd name="connsiteY33" fmla="*/ 2351 h 15953"/>
              <a:gd name="connsiteX34" fmla="*/ 4918 w 10000"/>
              <a:gd name="connsiteY34" fmla="*/ 4702 h 15953"/>
              <a:gd name="connsiteX35" fmla="*/ 4918 w 10000"/>
              <a:gd name="connsiteY35" fmla="*/ 5536 h 15953"/>
              <a:gd name="connsiteX36" fmla="*/ 5001 w 10000"/>
              <a:gd name="connsiteY36" fmla="*/ 5536 h 15953"/>
              <a:gd name="connsiteX37" fmla="*/ 5001 w 10000"/>
              <a:gd name="connsiteY37" fmla="*/ 6370 h 15953"/>
              <a:gd name="connsiteX38" fmla="*/ 5334 w 10000"/>
              <a:gd name="connsiteY38" fmla="*/ 5953 h 15953"/>
              <a:gd name="connsiteX39" fmla="*/ 5416 w 10000"/>
              <a:gd name="connsiteY39" fmla="*/ 6521 h 15953"/>
              <a:gd name="connsiteX40" fmla="*/ 5416 w 10000"/>
              <a:gd name="connsiteY40" fmla="*/ 6938 h 15953"/>
              <a:gd name="connsiteX41" fmla="*/ 5539 w 10000"/>
              <a:gd name="connsiteY41" fmla="*/ 7013 h 15953"/>
              <a:gd name="connsiteX42" fmla="*/ 5782 w 10000"/>
              <a:gd name="connsiteY42" fmla="*/ 7100 h 15953"/>
              <a:gd name="connsiteX43" fmla="*/ 5956 w 10000"/>
              <a:gd name="connsiteY43" fmla="*/ 7100 h 15953"/>
              <a:gd name="connsiteX44" fmla="*/ 6095 w 10000"/>
              <a:gd name="connsiteY44" fmla="*/ 7187 h 15953"/>
              <a:gd name="connsiteX45" fmla="*/ 6234 w 10000"/>
              <a:gd name="connsiteY45" fmla="*/ 7187 h 15953"/>
              <a:gd name="connsiteX46" fmla="*/ 6303 w 10000"/>
              <a:gd name="connsiteY46" fmla="*/ 7187 h 15953"/>
              <a:gd name="connsiteX47" fmla="*/ 6373 w 10000"/>
              <a:gd name="connsiteY47" fmla="*/ 7187 h 15953"/>
              <a:gd name="connsiteX48" fmla="*/ 6511 w 10000"/>
              <a:gd name="connsiteY48" fmla="*/ 7187 h 15953"/>
              <a:gd name="connsiteX49" fmla="*/ 6616 w 10000"/>
              <a:gd name="connsiteY49" fmla="*/ 7187 h 15953"/>
              <a:gd name="connsiteX50" fmla="*/ 6754 w 10000"/>
              <a:gd name="connsiteY50" fmla="*/ 7187 h 15953"/>
              <a:gd name="connsiteX51" fmla="*/ 6893 w 10000"/>
              <a:gd name="connsiteY51" fmla="*/ 7274 h 15953"/>
              <a:gd name="connsiteX52" fmla="*/ 7032 w 10000"/>
              <a:gd name="connsiteY52" fmla="*/ 7274 h 15953"/>
              <a:gd name="connsiteX53" fmla="*/ 7171 w 10000"/>
              <a:gd name="connsiteY53" fmla="*/ 7360 h 15953"/>
              <a:gd name="connsiteX54" fmla="*/ 7310 w 10000"/>
              <a:gd name="connsiteY54" fmla="*/ 7360 h 15953"/>
              <a:gd name="connsiteX55" fmla="*/ 7432 w 10000"/>
              <a:gd name="connsiteY55" fmla="*/ 7360 h 15953"/>
              <a:gd name="connsiteX56" fmla="*/ 7537 w 10000"/>
              <a:gd name="connsiteY56" fmla="*/ 7360 h 15953"/>
              <a:gd name="connsiteX57" fmla="*/ 7641 w 10000"/>
              <a:gd name="connsiteY57" fmla="*/ 7360 h 15953"/>
              <a:gd name="connsiteX58" fmla="*/ 7780 w 10000"/>
              <a:gd name="connsiteY58" fmla="*/ 7360 h 15953"/>
              <a:gd name="connsiteX59" fmla="*/ 7953 w 10000"/>
              <a:gd name="connsiteY59" fmla="*/ 7448 h 15953"/>
              <a:gd name="connsiteX60" fmla="*/ 8092 w 10000"/>
              <a:gd name="connsiteY60" fmla="*/ 7448 h 15953"/>
              <a:gd name="connsiteX61" fmla="*/ 8196 w 10000"/>
              <a:gd name="connsiteY61" fmla="*/ 7534 h 15953"/>
              <a:gd name="connsiteX62" fmla="*/ 8301 w 10000"/>
              <a:gd name="connsiteY62" fmla="*/ 7534 h 15953"/>
              <a:gd name="connsiteX63" fmla="*/ 8440 w 10000"/>
              <a:gd name="connsiteY63" fmla="*/ 7534 h 15953"/>
              <a:gd name="connsiteX64" fmla="*/ 8578 w 10000"/>
              <a:gd name="connsiteY64" fmla="*/ 7534 h 15953"/>
              <a:gd name="connsiteX65" fmla="*/ 8683 w 10000"/>
              <a:gd name="connsiteY65" fmla="*/ 7534 h 15953"/>
              <a:gd name="connsiteX66" fmla="*/ 8787 w 10000"/>
              <a:gd name="connsiteY66" fmla="*/ 7534 h 15953"/>
              <a:gd name="connsiteX67" fmla="*/ 8891 w 10000"/>
              <a:gd name="connsiteY67" fmla="*/ 7534 h 15953"/>
              <a:gd name="connsiteX68" fmla="*/ 9085 w 10000"/>
              <a:gd name="connsiteY68" fmla="*/ 6787 h 15953"/>
              <a:gd name="connsiteX69" fmla="*/ 9169 w 10000"/>
              <a:gd name="connsiteY69" fmla="*/ 6787 h 15953"/>
              <a:gd name="connsiteX70" fmla="*/ 9252 w 10000"/>
              <a:gd name="connsiteY70" fmla="*/ 6370 h 15953"/>
              <a:gd name="connsiteX71" fmla="*/ 9335 w 10000"/>
              <a:gd name="connsiteY71" fmla="*/ 5536 h 15953"/>
              <a:gd name="connsiteX72" fmla="*/ 9419 w 10000"/>
              <a:gd name="connsiteY72" fmla="*/ 5536 h 15953"/>
              <a:gd name="connsiteX73" fmla="*/ 9585 w 10000"/>
              <a:gd name="connsiteY73" fmla="*/ 6787 h 15953"/>
              <a:gd name="connsiteX74" fmla="*/ 9669 w 10000"/>
              <a:gd name="connsiteY74" fmla="*/ 7204 h 15953"/>
              <a:gd name="connsiteX75" fmla="*/ 9690 w 10000"/>
              <a:gd name="connsiteY75" fmla="*/ 7360 h 15953"/>
              <a:gd name="connsiteX76" fmla="*/ 9759 w 10000"/>
              <a:gd name="connsiteY76" fmla="*/ 7360 h 15953"/>
              <a:gd name="connsiteX77" fmla="*/ 9811 w 10000"/>
              <a:gd name="connsiteY77" fmla="*/ 7100 h 15953"/>
              <a:gd name="connsiteX78" fmla="*/ 9863 w 10000"/>
              <a:gd name="connsiteY78" fmla="*/ 7013 h 15953"/>
              <a:gd name="connsiteX79" fmla="*/ 9915 w 10000"/>
              <a:gd name="connsiteY79" fmla="*/ 7013 h 15953"/>
              <a:gd name="connsiteX80" fmla="*/ 9985 w 10000"/>
              <a:gd name="connsiteY80" fmla="*/ 7013 h 15953"/>
              <a:gd name="connsiteX81" fmla="*/ 10000 w 10000"/>
              <a:gd name="connsiteY81" fmla="*/ 7013 h 15953"/>
              <a:gd name="connsiteX82" fmla="*/ 10000 w 10000"/>
              <a:gd name="connsiteY82" fmla="*/ 6926 h 15953"/>
              <a:gd name="connsiteX83" fmla="*/ 10000 w 10000"/>
              <a:gd name="connsiteY83" fmla="*/ 15953 h 15953"/>
              <a:gd name="connsiteX84" fmla="*/ 0 w 10000"/>
              <a:gd name="connsiteY84" fmla="*/ 15953 h 15953"/>
              <a:gd name="connsiteX85" fmla="*/ 35 w 10000"/>
              <a:gd name="connsiteY85" fmla="*/ 15953 h 15953"/>
              <a:gd name="connsiteX86" fmla="*/ 0 w 10000"/>
              <a:gd name="connsiteY86" fmla="*/ 7621 h 15953"/>
              <a:gd name="connsiteX0" fmla="*/ 0 w 10000"/>
              <a:gd name="connsiteY0" fmla="*/ 7621 h 15953"/>
              <a:gd name="connsiteX1" fmla="*/ 69 w 10000"/>
              <a:gd name="connsiteY1" fmla="*/ 7534 h 15953"/>
              <a:gd name="connsiteX2" fmla="*/ 347 w 10000"/>
              <a:gd name="connsiteY2" fmla="*/ 7448 h 15953"/>
              <a:gd name="connsiteX3" fmla="*/ 583 w 10000"/>
              <a:gd name="connsiteY3" fmla="*/ 6787 h 15953"/>
              <a:gd name="connsiteX4" fmla="*/ 667 w 10000"/>
              <a:gd name="connsiteY4" fmla="*/ 6370 h 15953"/>
              <a:gd name="connsiteX5" fmla="*/ 1083 w 10000"/>
              <a:gd name="connsiteY5" fmla="*/ 5953 h 15953"/>
              <a:gd name="connsiteX6" fmla="*/ 1334 w 10000"/>
              <a:gd name="connsiteY6" fmla="*/ 5953 h 15953"/>
              <a:gd name="connsiteX7" fmla="*/ 1500 w 10000"/>
              <a:gd name="connsiteY7" fmla="*/ 5953 h 15953"/>
              <a:gd name="connsiteX8" fmla="*/ 1667 w 10000"/>
              <a:gd name="connsiteY8" fmla="*/ 5953 h 15953"/>
              <a:gd name="connsiteX9" fmla="*/ 1750 w 10000"/>
              <a:gd name="connsiteY9" fmla="*/ 6370 h 15953"/>
              <a:gd name="connsiteX10" fmla="*/ 1834 w 10000"/>
              <a:gd name="connsiteY10" fmla="*/ 6787 h 15953"/>
              <a:gd name="connsiteX11" fmla="*/ 1917 w 10000"/>
              <a:gd name="connsiteY11" fmla="*/ 6787 h 15953"/>
              <a:gd name="connsiteX12" fmla="*/ 2000 w 10000"/>
              <a:gd name="connsiteY12" fmla="*/ 6787 h 15953"/>
              <a:gd name="connsiteX13" fmla="*/ 2000 w 10000"/>
              <a:gd name="connsiteY13" fmla="*/ 6787 h 15953"/>
              <a:gd name="connsiteX14" fmla="*/ 2083 w 10000"/>
              <a:gd name="connsiteY14" fmla="*/ 7100 h 15953"/>
              <a:gd name="connsiteX15" fmla="*/ 2222 w 10000"/>
              <a:gd name="connsiteY15" fmla="*/ 7100 h 15953"/>
              <a:gd name="connsiteX16" fmla="*/ 2361 w 10000"/>
              <a:gd name="connsiteY16" fmla="*/ 7100 h 15953"/>
              <a:gd name="connsiteX17" fmla="*/ 2465 w 10000"/>
              <a:gd name="connsiteY17" fmla="*/ 7100 h 15953"/>
              <a:gd name="connsiteX18" fmla="*/ 2570 w 10000"/>
              <a:gd name="connsiteY18" fmla="*/ 7100 h 15953"/>
              <a:gd name="connsiteX19" fmla="*/ 2744 w 10000"/>
              <a:gd name="connsiteY19" fmla="*/ 7100 h 15953"/>
              <a:gd name="connsiteX20" fmla="*/ 2848 w 10000"/>
              <a:gd name="connsiteY20" fmla="*/ 7100 h 15953"/>
              <a:gd name="connsiteX21" fmla="*/ 2952 w 10000"/>
              <a:gd name="connsiteY21" fmla="*/ 7100 h 15953"/>
              <a:gd name="connsiteX22" fmla="*/ 3126 w 10000"/>
              <a:gd name="connsiteY22" fmla="*/ 7100 h 15953"/>
              <a:gd name="connsiteX23" fmla="*/ 3230 w 10000"/>
              <a:gd name="connsiteY23" fmla="*/ 7100 h 15953"/>
              <a:gd name="connsiteX24" fmla="*/ 3334 w 10000"/>
              <a:gd name="connsiteY24" fmla="*/ 7100 h 15953"/>
              <a:gd name="connsiteX25" fmla="*/ 3508 w 10000"/>
              <a:gd name="connsiteY25" fmla="*/ 7100 h 15953"/>
              <a:gd name="connsiteX26" fmla="*/ 3647 w 10000"/>
              <a:gd name="connsiteY26" fmla="*/ 7013 h 15953"/>
              <a:gd name="connsiteX27" fmla="*/ 3751 w 10000"/>
              <a:gd name="connsiteY27" fmla="*/ 6787 h 15953"/>
              <a:gd name="connsiteX28" fmla="*/ 4001 w 10000"/>
              <a:gd name="connsiteY28" fmla="*/ 5119 h 15953"/>
              <a:gd name="connsiteX29" fmla="*/ 4416 w 10000"/>
              <a:gd name="connsiteY29" fmla="*/ 1934 h 15953"/>
              <a:gd name="connsiteX30" fmla="*/ 4499 w 10000"/>
              <a:gd name="connsiteY30" fmla="*/ 1100 h 15953"/>
              <a:gd name="connsiteX31" fmla="*/ 4666 w 10000"/>
              <a:gd name="connsiteY31" fmla="*/ 266 h 15953"/>
              <a:gd name="connsiteX32" fmla="*/ 4749 w 10000"/>
              <a:gd name="connsiteY32" fmla="*/ 1100 h 15953"/>
              <a:gd name="connsiteX33" fmla="*/ 4832 w 10000"/>
              <a:gd name="connsiteY33" fmla="*/ 2351 h 15953"/>
              <a:gd name="connsiteX34" fmla="*/ 4918 w 10000"/>
              <a:gd name="connsiteY34" fmla="*/ 4702 h 15953"/>
              <a:gd name="connsiteX35" fmla="*/ 4918 w 10000"/>
              <a:gd name="connsiteY35" fmla="*/ 5536 h 15953"/>
              <a:gd name="connsiteX36" fmla="*/ 5001 w 10000"/>
              <a:gd name="connsiteY36" fmla="*/ 5536 h 15953"/>
              <a:gd name="connsiteX37" fmla="*/ 5001 w 10000"/>
              <a:gd name="connsiteY37" fmla="*/ 6370 h 15953"/>
              <a:gd name="connsiteX38" fmla="*/ 5334 w 10000"/>
              <a:gd name="connsiteY38" fmla="*/ 5953 h 15953"/>
              <a:gd name="connsiteX39" fmla="*/ 5416 w 10000"/>
              <a:gd name="connsiteY39" fmla="*/ 6521 h 15953"/>
              <a:gd name="connsiteX40" fmla="*/ 5416 w 10000"/>
              <a:gd name="connsiteY40" fmla="*/ 6938 h 15953"/>
              <a:gd name="connsiteX41" fmla="*/ 5539 w 10000"/>
              <a:gd name="connsiteY41" fmla="*/ 7013 h 15953"/>
              <a:gd name="connsiteX42" fmla="*/ 5782 w 10000"/>
              <a:gd name="connsiteY42" fmla="*/ 7100 h 15953"/>
              <a:gd name="connsiteX43" fmla="*/ 5956 w 10000"/>
              <a:gd name="connsiteY43" fmla="*/ 7100 h 15953"/>
              <a:gd name="connsiteX44" fmla="*/ 6095 w 10000"/>
              <a:gd name="connsiteY44" fmla="*/ 7187 h 15953"/>
              <a:gd name="connsiteX45" fmla="*/ 6234 w 10000"/>
              <a:gd name="connsiteY45" fmla="*/ 7187 h 15953"/>
              <a:gd name="connsiteX46" fmla="*/ 6303 w 10000"/>
              <a:gd name="connsiteY46" fmla="*/ 7187 h 15953"/>
              <a:gd name="connsiteX47" fmla="*/ 6373 w 10000"/>
              <a:gd name="connsiteY47" fmla="*/ 7187 h 15953"/>
              <a:gd name="connsiteX48" fmla="*/ 6511 w 10000"/>
              <a:gd name="connsiteY48" fmla="*/ 7187 h 15953"/>
              <a:gd name="connsiteX49" fmla="*/ 6616 w 10000"/>
              <a:gd name="connsiteY49" fmla="*/ 7187 h 15953"/>
              <a:gd name="connsiteX50" fmla="*/ 6754 w 10000"/>
              <a:gd name="connsiteY50" fmla="*/ 7187 h 15953"/>
              <a:gd name="connsiteX51" fmla="*/ 6893 w 10000"/>
              <a:gd name="connsiteY51" fmla="*/ 7274 h 15953"/>
              <a:gd name="connsiteX52" fmla="*/ 7032 w 10000"/>
              <a:gd name="connsiteY52" fmla="*/ 7274 h 15953"/>
              <a:gd name="connsiteX53" fmla="*/ 7171 w 10000"/>
              <a:gd name="connsiteY53" fmla="*/ 7360 h 15953"/>
              <a:gd name="connsiteX54" fmla="*/ 7310 w 10000"/>
              <a:gd name="connsiteY54" fmla="*/ 7360 h 15953"/>
              <a:gd name="connsiteX55" fmla="*/ 7432 w 10000"/>
              <a:gd name="connsiteY55" fmla="*/ 7360 h 15953"/>
              <a:gd name="connsiteX56" fmla="*/ 7537 w 10000"/>
              <a:gd name="connsiteY56" fmla="*/ 7360 h 15953"/>
              <a:gd name="connsiteX57" fmla="*/ 7641 w 10000"/>
              <a:gd name="connsiteY57" fmla="*/ 7360 h 15953"/>
              <a:gd name="connsiteX58" fmla="*/ 7780 w 10000"/>
              <a:gd name="connsiteY58" fmla="*/ 7360 h 15953"/>
              <a:gd name="connsiteX59" fmla="*/ 7953 w 10000"/>
              <a:gd name="connsiteY59" fmla="*/ 7448 h 15953"/>
              <a:gd name="connsiteX60" fmla="*/ 8092 w 10000"/>
              <a:gd name="connsiteY60" fmla="*/ 7448 h 15953"/>
              <a:gd name="connsiteX61" fmla="*/ 8196 w 10000"/>
              <a:gd name="connsiteY61" fmla="*/ 7534 h 15953"/>
              <a:gd name="connsiteX62" fmla="*/ 8301 w 10000"/>
              <a:gd name="connsiteY62" fmla="*/ 7534 h 15953"/>
              <a:gd name="connsiteX63" fmla="*/ 8440 w 10000"/>
              <a:gd name="connsiteY63" fmla="*/ 7534 h 15953"/>
              <a:gd name="connsiteX64" fmla="*/ 8578 w 10000"/>
              <a:gd name="connsiteY64" fmla="*/ 7534 h 15953"/>
              <a:gd name="connsiteX65" fmla="*/ 8683 w 10000"/>
              <a:gd name="connsiteY65" fmla="*/ 7534 h 15953"/>
              <a:gd name="connsiteX66" fmla="*/ 8787 w 10000"/>
              <a:gd name="connsiteY66" fmla="*/ 7534 h 15953"/>
              <a:gd name="connsiteX67" fmla="*/ 8891 w 10000"/>
              <a:gd name="connsiteY67" fmla="*/ 7534 h 15953"/>
              <a:gd name="connsiteX68" fmla="*/ 9085 w 10000"/>
              <a:gd name="connsiteY68" fmla="*/ 6787 h 15953"/>
              <a:gd name="connsiteX69" fmla="*/ 9169 w 10000"/>
              <a:gd name="connsiteY69" fmla="*/ 6787 h 15953"/>
              <a:gd name="connsiteX70" fmla="*/ 9252 w 10000"/>
              <a:gd name="connsiteY70" fmla="*/ 6370 h 15953"/>
              <a:gd name="connsiteX71" fmla="*/ 9335 w 10000"/>
              <a:gd name="connsiteY71" fmla="*/ 5536 h 15953"/>
              <a:gd name="connsiteX72" fmla="*/ 9419 w 10000"/>
              <a:gd name="connsiteY72" fmla="*/ 5536 h 15953"/>
              <a:gd name="connsiteX73" fmla="*/ 9585 w 10000"/>
              <a:gd name="connsiteY73" fmla="*/ 6787 h 15953"/>
              <a:gd name="connsiteX74" fmla="*/ 9669 w 10000"/>
              <a:gd name="connsiteY74" fmla="*/ 7204 h 15953"/>
              <a:gd name="connsiteX75" fmla="*/ 9690 w 10000"/>
              <a:gd name="connsiteY75" fmla="*/ 7360 h 15953"/>
              <a:gd name="connsiteX76" fmla="*/ 9759 w 10000"/>
              <a:gd name="connsiteY76" fmla="*/ 7360 h 15953"/>
              <a:gd name="connsiteX77" fmla="*/ 9811 w 10000"/>
              <a:gd name="connsiteY77" fmla="*/ 7100 h 15953"/>
              <a:gd name="connsiteX78" fmla="*/ 9863 w 10000"/>
              <a:gd name="connsiteY78" fmla="*/ 7013 h 15953"/>
              <a:gd name="connsiteX79" fmla="*/ 9915 w 10000"/>
              <a:gd name="connsiteY79" fmla="*/ 7013 h 15953"/>
              <a:gd name="connsiteX80" fmla="*/ 9985 w 10000"/>
              <a:gd name="connsiteY80" fmla="*/ 7013 h 15953"/>
              <a:gd name="connsiteX81" fmla="*/ 10000 w 10000"/>
              <a:gd name="connsiteY81" fmla="*/ 7013 h 15953"/>
              <a:gd name="connsiteX82" fmla="*/ 10000 w 10000"/>
              <a:gd name="connsiteY82" fmla="*/ 6926 h 15953"/>
              <a:gd name="connsiteX83" fmla="*/ 10000 w 10000"/>
              <a:gd name="connsiteY83" fmla="*/ 15953 h 15953"/>
              <a:gd name="connsiteX84" fmla="*/ 0 w 10000"/>
              <a:gd name="connsiteY84" fmla="*/ 15953 h 15953"/>
              <a:gd name="connsiteX85" fmla="*/ 35 w 10000"/>
              <a:gd name="connsiteY85" fmla="*/ 15953 h 15953"/>
              <a:gd name="connsiteX86" fmla="*/ 0 w 10000"/>
              <a:gd name="connsiteY86" fmla="*/ 7621 h 15953"/>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266 h 15119"/>
              <a:gd name="connsiteX31" fmla="*/ 4666 w 10000"/>
              <a:gd name="connsiteY31" fmla="*/ 266 h 15119"/>
              <a:gd name="connsiteX32" fmla="*/ 4749 w 10000"/>
              <a:gd name="connsiteY32" fmla="*/ 266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085 w 10000"/>
              <a:gd name="connsiteY68" fmla="*/ 5953 h 15119"/>
              <a:gd name="connsiteX69" fmla="*/ 9169 w 10000"/>
              <a:gd name="connsiteY69" fmla="*/ 5953 h 15119"/>
              <a:gd name="connsiteX70" fmla="*/ 9252 w 10000"/>
              <a:gd name="connsiteY70" fmla="*/ 5536 h 15119"/>
              <a:gd name="connsiteX71" fmla="*/ 9335 w 10000"/>
              <a:gd name="connsiteY71" fmla="*/ 4702 h 15119"/>
              <a:gd name="connsiteX72" fmla="*/ 9419 w 10000"/>
              <a:gd name="connsiteY72" fmla="*/ 4702 h 15119"/>
              <a:gd name="connsiteX73" fmla="*/ 9585 w 10000"/>
              <a:gd name="connsiteY73" fmla="*/ 5953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266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085 w 10000"/>
              <a:gd name="connsiteY68" fmla="*/ 5953 h 15119"/>
              <a:gd name="connsiteX69" fmla="*/ 9169 w 10000"/>
              <a:gd name="connsiteY69" fmla="*/ 5953 h 15119"/>
              <a:gd name="connsiteX70" fmla="*/ 9252 w 10000"/>
              <a:gd name="connsiteY70" fmla="*/ 5536 h 15119"/>
              <a:gd name="connsiteX71" fmla="*/ 9335 w 10000"/>
              <a:gd name="connsiteY71" fmla="*/ 4702 h 15119"/>
              <a:gd name="connsiteX72" fmla="*/ 9419 w 10000"/>
              <a:gd name="connsiteY72" fmla="*/ 4702 h 15119"/>
              <a:gd name="connsiteX73" fmla="*/ 9585 w 10000"/>
              <a:gd name="connsiteY73" fmla="*/ 5953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085 w 10000"/>
              <a:gd name="connsiteY68" fmla="*/ 5953 h 15119"/>
              <a:gd name="connsiteX69" fmla="*/ 9169 w 10000"/>
              <a:gd name="connsiteY69" fmla="*/ 5953 h 15119"/>
              <a:gd name="connsiteX70" fmla="*/ 9252 w 10000"/>
              <a:gd name="connsiteY70" fmla="*/ 5536 h 15119"/>
              <a:gd name="connsiteX71" fmla="*/ 9335 w 10000"/>
              <a:gd name="connsiteY71" fmla="*/ 4702 h 15119"/>
              <a:gd name="connsiteX72" fmla="*/ 9419 w 10000"/>
              <a:gd name="connsiteY72" fmla="*/ 4702 h 15119"/>
              <a:gd name="connsiteX73" fmla="*/ 9585 w 10000"/>
              <a:gd name="connsiteY73" fmla="*/ 5953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169 w 10000"/>
              <a:gd name="connsiteY69" fmla="*/ 5953 h 15119"/>
              <a:gd name="connsiteX70" fmla="*/ 9252 w 10000"/>
              <a:gd name="connsiteY70" fmla="*/ 5536 h 15119"/>
              <a:gd name="connsiteX71" fmla="*/ 9335 w 10000"/>
              <a:gd name="connsiteY71" fmla="*/ 4702 h 15119"/>
              <a:gd name="connsiteX72" fmla="*/ 9419 w 10000"/>
              <a:gd name="connsiteY72" fmla="*/ 4702 h 15119"/>
              <a:gd name="connsiteX73" fmla="*/ 9585 w 10000"/>
              <a:gd name="connsiteY73" fmla="*/ 5953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169 w 10000"/>
              <a:gd name="connsiteY69" fmla="*/ 5953 h 15119"/>
              <a:gd name="connsiteX70" fmla="*/ 9252 w 10000"/>
              <a:gd name="connsiteY70" fmla="*/ 5536 h 15119"/>
              <a:gd name="connsiteX71" fmla="*/ 9335 w 10000"/>
              <a:gd name="connsiteY71" fmla="*/ 4702 h 15119"/>
              <a:gd name="connsiteX72" fmla="*/ 9419 w 10000"/>
              <a:gd name="connsiteY72" fmla="*/ 4702 h 15119"/>
              <a:gd name="connsiteX73" fmla="*/ 9833 w 10000"/>
              <a:gd name="connsiteY73" fmla="*/ 3185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417 w 10000"/>
              <a:gd name="connsiteY69" fmla="*/ 2351 h 15119"/>
              <a:gd name="connsiteX70" fmla="*/ 9252 w 10000"/>
              <a:gd name="connsiteY70" fmla="*/ 5536 h 15119"/>
              <a:gd name="connsiteX71" fmla="*/ 9335 w 10000"/>
              <a:gd name="connsiteY71" fmla="*/ 4702 h 15119"/>
              <a:gd name="connsiteX72" fmla="*/ 9419 w 10000"/>
              <a:gd name="connsiteY72" fmla="*/ 4702 h 15119"/>
              <a:gd name="connsiteX73" fmla="*/ 9833 w 10000"/>
              <a:gd name="connsiteY73" fmla="*/ 3185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417 w 10000"/>
              <a:gd name="connsiteY69" fmla="*/ 2351 h 15119"/>
              <a:gd name="connsiteX70" fmla="*/ 9667 w 10000"/>
              <a:gd name="connsiteY70" fmla="*/ 1100 h 15119"/>
              <a:gd name="connsiteX71" fmla="*/ 9335 w 10000"/>
              <a:gd name="connsiteY71" fmla="*/ 4702 h 15119"/>
              <a:gd name="connsiteX72" fmla="*/ 9419 w 10000"/>
              <a:gd name="connsiteY72" fmla="*/ 4702 h 15119"/>
              <a:gd name="connsiteX73" fmla="*/ 9833 w 10000"/>
              <a:gd name="connsiteY73" fmla="*/ 3185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417 w 10000"/>
              <a:gd name="connsiteY69" fmla="*/ 2351 h 15119"/>
              <a:gd name="connsiteX70" fmla="*/ 9667 w 10000"/>
              <a:gd name="connsiteY70" fmla="*/ 1100 h 15119"/>
              <a:gd name="connsiteX71" fmla="*/ 9750 w 10000"/>
              <a:gd name="connsiteY71" fmla="*/ 1517 h 15119"/>
              <a:gd name="connsiteX72" fmla="*/ 9419 w 10000"/>
              <a:gd name="connsiteY72" fmla="*/ 4702 h 15119"/>
              <a:gd name="connsiteX73" fmla="*/ 9833 w 10000"/>
              <a:gd name="connsiteY73" fmla="*/ 3185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417 w 10000"/>
              <a:gd name="connsiteY69" fmla="*/ 2351 h 15119"/>
              <a:gd name="connsiteX70" fmla="*/ 9667 w 10000"/>
              <a:gd name="connsiteY70" fmla="*/ 1100 h 15119"/>
              <a:gd name="connsiteX71" fmla="*/ 9750 w 10000"/>
              <a:gd name="connsiteY71" fmla="*/ 1517 h 15119"/>
              <a:gd name="connsiteX72" fmla="*/ 9750 w 10000"/>
              <a:gd name="connsiteY72" fmla="*/ 2351 h 15119"/>
              <a:gd name="connsiteX73" fmla="*/ 9833 w 10000"/>
              <a:gd name="connsiteY73" fmla="*/ 3185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417 w 10000"/>
              <a:gd name="connsiteY69" fmla="*/ 2351 h 15119"/>
              <a:gd name="connsiteX70" fmla="*/ 9667 w 10000"/>
              <a:gd name="connsiteY70" fmla="*/ 1100 h 15119"/>
              <a:gd name="connsiteX71" fmla="*/ 9750 w 10000"/>
              <a:gd name="connsiteY71" fmla="*/ 1517 h 15119"/>
              <a:gd name="connsiteX72" fmla="*/ 9750 w 10000"/>
              <a:gd name="connsiteY72" fmla="*/ 2351 h 15119"/>
              <a:gd name="connsiteX73" fmla="*/ 9833 w 10000"/>
              <a:gd name="connsiteY73" fmla="*/ 3185 h 15119"/>
              <a:gd name="connsiteX74" fmla="*/ 9669 w 10000"/>
              <a:gd name="connsiteY74" fmla="*/ 6370 h 15119"/>
              <a:gd name="connsiteX75" fmla="*/ 10000 w 10000"/>
              <a:gd name="connsiteY75" fmla="*/ 4019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28"/>
              <a:gd name="connsiteY0" fmla="*/ 6787 h 15119"/>
              <a:gd name="connsiteX1" fmla="*/ 69 w 10028"/>
              <a:gd name="connsiteY1" fmla="*/ 6700 h 15119"/>
              <a:gd name="connsiteX2" fmla="*/ 347 w 10028"/>
              <a:gd name="connsiteY2" fmla="*/ 6614 h 15119"/>
              <a:gd name="connsiteX3" fmla="*/ 583 w 10028"/>
              <a:gd name="connsiteY3" fmla="*/ 5953 h 15119"/>
              <a:gd name="connsiteX4" fmla="*/ 667 w 10028"/>
              <a:gd name="connsiteY4" fmla="*/ 5536 h 15119"/>
              <a:gd name="connsiteX5" fmla="*/ 1083 w 10028"/>
              <a:gd name="connsiteY5" fmla="*/ 5119 h 15119"/>
              <a:gd name="connsiteX6" fmla="*/ 1334 w 10028"/>
              <a:gd name="connsiteY6" fmla="*/ 5119 h 15119"/>
              <a:gd name="connsiteX7" fmla="*/ 1500 w 10028"/>
              <a:gd name="connsiteY7" fmla="*/ 5119 h 15119"/>
              <a:gd name="connsiteX8" fmla="*/ 1667 w 10028"/>
              <a:gd name="connsiteY8" fmla="*/ 5119 h 15119"/>
              <a:gd name="connsiteX9" fmla="*/ 1750 w 10028"/>
              <a:gd name="connsiteY9" fmla="*/ 5536 h 15119"/>
              <a:gd name="connsiteX10" fmla="*/ 1834 w 10028"/>
              <a:gd name="connsiteY10" fmla="*/ 5953 h 15119"/>
              <a:gd name="connsiteX11" fmla="*/ 1917 w 10028"/>
              <a:gd name="connsiteY11" fmla="*/ 5953 h 15119"/>
              <a:gd name="connsiteX12" fmla="*/ 2000 w 10028"/>
              <a:gd name="connsiteY12" fmla="*/ 5953 h 15119"/>
              <a:gd name="connsiteX13" fmla="*/ 2000 w 10028"/>
              <a:gd name="connsiteY13" fmla="*/ 5953 h 15119"/>
              <a:gd name="connsiteX14" fmla="*/ 2083 w 10028"/>
              <a:gd name="connsiteY14" fmla="*/ 6266 h 15119"/>
              <a:gd name="connsiteX15" fmla="*/ 2222 w 10028"/>
              <a:gd name="connsiteY15" fmla="*/ 6266 h 15119"/>
              <a:gd name="connsiteX16" fmla="*/ 2361 w 10028"/>
              <a:gd name="connsiteY16" fmla="*/ 6266 h 15119"/>
              <a:gd name="connsiteX17" fmla="*/ 2465 w 10028"/>
              <a:gd name="connsiteY17" fmla="*/ 6266 h 15119"/>
              <a:gd name="connsiteX18" fmla="*/ 2570 w 10028"/>
              <a:gd name="connsiteY18" fmla="*/ 6266 h 15119"/>
              <a:gd name="connsiteX19" fmla="*/ 2744 w 10028"/>
              <a:gd name="connsiteY19" fmla="*/ 6266 h 15119"/>
              <a:gd name="connsiteX20" fmla="*/ 2848 w 10028"/>
              <a:gd name="connsiteY20" fmla="*/ 6266 h 15119"/>
              <a:gd name="connsiteX21" fmla="*/ 2952 w 10028"/>
              <a:gd name="connsiteY21" fmla="*/ 6266 h 15119"/>
              <a:gd name="connsiteX22" fmla="*/ 3126 w 10028"/>
              <a:gd name="connsiteY22" fmla="*/ 6266 h 15119"/>
              <a:gd name="connsiteX23" fmla="*/ 3230 w 10028"/>
              <a:gd name="connsiteY23" fmla="*/ 6266 h 15119"/>
              <a:gd name="connsiteX24" fmla="*/ 3334 w 10028"/>
              <a:gd name="connsiteY24" fmla="*/ 6266 h 15119"/>
              <a:gd name="connsiteX25" fmla="*/ 3508 w 10028"/>
              <a:gd name="connsiteY25" fmla="*/ 6266 h 15119"/>
              <a:gd name="connsiteX26" fmla="*/ 3647 w 10028"/>
              <a:gd name="connsiteY26" fmla="*/ 6179 h 15119"/>
              <a:gd name="connsiteX27" fmla="*/ 3751 w 10028"/>
              <a:gd name="connsiteY27" fmla="*/ 5953 h 15119"/>
              <a:gd name="connsiteX28" fmla="*/ 4001 w 10028"/>
              <a:gd name="connsiteY28" fmla="*/ 4285 h 15119"/>
              <a:gd name="connsiteX29" fmla="*/ 4416 w 10028"/>
              <a:gd name="connsiteY29" fmla="*/ 1100 h 15119"/>
              <a:gd name="connsiteX30" fmla="*/ 4499 w 10028"/>
              <a:gd name="connsiteY30" fmla="*/ 683 h 15119"/>
              <a:gd name="connsiteX31" fmla="*/ 4666 w 10028"/>
              <a:gd name="connsiteY31" fmla="*/ 266 h 15119"/>
              <a:gd name="connsiteX32" fmla="*/ 4749 w 10028"/>
              <a:gd name="connsiteY32" fmla="*/ 683 h 15119"/>
              <a:gd name="connsiteX33" fmla="*/ 4832 w 10028"/>
              <a:gd name="connsiteY33" fmla="*/ 1517 h 15119"/>
              <a:gd name="connsiteX34" fmla="*/ 4918 w 10028"/>
              <a:gd name="connsiteY34" fmla="*/ 3868 h 15119"/>
              <a:gd name="connsiteX35" fmla="*/ 4918 w 10028"/>
              <a:gd name="connsiteY35" fmla="*/ 4702 h 15119"/>
              <a:gd name="connsiteX36" fmla="*/ 5001 w 10028"/>
              <a:gd name="connsiteY36" fmla="*/ 4702 h 15119"/>
              <a:gd name="connsiteX37" fmla="*/ 5001 w 10028"/>
              <a:gd name="connsiteY37" fmla="*/ 5536 h 15119"/>
              <a:gd name="connsiteX38" fmla="*/ 5334 w 10028"/>
              <a:gd name="connsiteY38" fmla="*/ 5119 h 15119"/>
              <a:gd name="connsiteX39" fmla="*/ 5416 w 10028"/>
              <a:gd name="connsiteY39" fmla="*/ 5687 h 15119"/>
              <a:gd name="connsiteX40" fmla="*/ 5416 w 10028"/>
              <a:gd name="connsiteY40" fmla="*/ 6104 h 15119"/>
              <a:gd name="connsiteX41" fmla="*/ 5539 w 10028"/>
              <a:gd name="connsiteY41" fmla="*/ 6179 h 15119"/>
              <a:gd name="connsiteX42" fmla="*/ 5782 w 10028"/>
              <a:gd name="connsiteY42" fmla="*/ 6266 h 15119"/>
              <a:gd name="connsiteX43" fmla="*/ 5956 w 10028"/>
              <a:gd name="connsiteY43" fmla="*/ 6266 h 15119"/>
              <a:gd name="connsiteX44" fmla="*/ 6095 w 10028"/>
              <a:gd name="connsiteY44" fmla="*/ 6353 h 15119"/>
              <a:gd name="connsiteX45" fmla="*/ 6234 w 10028"/>
              <a:gd name="connsiteY45" fmla="*/ 6353 h 15119"/>
              <a:gd name="connsiteX46" fmla="*/ 6303 w 10028"/>
              <a:gd name="connsiteY46" fmla="*/ 6353 h 15119"/>
              <a:gd name="connsiteX47" fmla="*/ 6373 w 10028"/>
              <a:gd name="connsiteY47" fmla="*/ 6353 h 15119"/>
              <a:gd name="connsiteX48" fmla="*/ 6511 w 10028"/>
              <a:gd name="connsiteY48" fmla="*/ 6353 h 15119"/>
              <a:gd name="connsiteX49" fmla="*/ 6616 w 10028"/>
              <a:gd name="connsiteY49" fmla="*/ 6353 h 15119"/>
              <a:gd name="connsiteX50" fmla="*/ 6754 w 10028"/>
              <a:gd name="connsiteY50" fmla="*/ 6353 h 15119"/>
              <a:gd name="connsiteX51" fmla="*/ 6893 w 10028"/>
              <a:gd name="connsiteY51" fmla="*/ 6440 h 15119"/>
              <a:gd name="connsiteX52" fmla="*/ 7032 w 10028"/>
              <a:gd name="connsiteY52" fmla="*/ 6440 h 15119"/>
              <a:gd name="connsiteX53" fmla="*/ 7171 w 10028"/>
              <a:gd name="connsiteY53" fmla="*/ 6526 h 15119"/>
              <a:gd name="connsiteX54" fmla="*/ 7310 w 10028"/>
              <a:gd name="connsiteY54" fmla="*/ 6526 h 15119"/>
              <a:gd name="connsiteX55" fmla="*/ 7432 w 10028"/>
              <a:gd name="connsiteY55" fmla="*/ 6526 h 15119"/>
              <a:gd name="connsiteX56" fmla="*/ 7537 w 10028"/>
              <a:gd name="connsiteY56" fmla="*/ 6526 h 15119"/>
              <a:gd name="connsiteX57" fmla="*/ 7641 w 10028"/>
              <a:gd name="connsiteY57" fmla="*/ 6526 h 15119"/>
              <a:gd name="connsiteX58" fmla="*/ 7780 w 10028"/>
              <a:gd name="connsiteY58" fmla="*/ 6526 h 15119"/>
              <a:gd name="connsiteX59" fmla="*/ 7953 w 10028"/>
              <a:gd name="connsiteY59" fmla="*/ 6614 h 15119"/>
              <a:gd name="connsiteX60" fmla="*/ 8092 w 10028"/>
              <a:gd name="connsiteY60" fmla="*/ 6614 h 15119"/>
              <a:gd name="connsiteX61" fmla="*/ 8196 w 10028"/>
              <a:gd name="connsiteY61" fmla="*/ 6700 h 15119"/>
              <a:gd name="connsiteX62" fmla="*/ 8301 w 10028"/>
              <a:gd name="connsiteY62" fmla="*/ 6700 h 15119"/>
              <a:gd name="connsiteX63" fmla="*/ 8440 w 10028"/>
              <a:gd name="connsiteY63" fmla="*/ 6700 h 15119"/>
              <a:gd name="connsiteX64" fmla="*/ 8578 w 10028"/>
              <a:gd name="connsiteY64" fmla="*/ 6700 h 15119"/>
              <a:gd name="connsiteX65" fmla="*/ 8683 w 10028"/>
              <a:gd name="connsiteY65" fmla="*/ 6700 h 15119"/>
              <a:gd name="connsiteX66" fmla="*/ 8787 w 10028"/>
              <a:gd name="connsiteY66" fmla="*/ 6700 h 15119"/>
              <a:gd name="connsiteX67" fmla="*/ 8891 w 10028"/>
              <a:gd name="connsiteY67" fmla="*/ 6700 h 15119"/>
              <a:gd name="connsiteX68" fmla="*/ 9166 w 10028"/>
              <a:gd name="connsiteY68" fmla="*/ 2768 h 15119"/>
              <a:gd name="connsiteX69" fmla="*/ 9417 w 10028"/>
              <a:gd name="connsiteY69" fmla="*/ 2351 h 15119"/>
              <a:gd name="connsiteX70" fmla="*/ 9667 w 10028"/>
              <a:gd name="connsiteY70" fmla="*/ 1100 h 15119"/>
              <a:gd name="connsiteX71" fmla="*/ 9750 w 10028"/>
              <a:gd name="connsiteY71" fmla="*/ 1517 h 15119"/>
              <a:gd name="connsiteX72" fmla="*/ 9750 w 10028"/>
              <a:gd name="connsiteY72" fmla="*/ 2351 h 15119"/>
              <a:gd name="connsiteX73" fmla="*/ 9833 w 10028"/>
              <a:gd name="connsiteY73" fmla="*/ 3185 h 15119"/>
              <a:gd name="connsiteX74" fmla="*/ 10000 w 10028"/>
              <a:gd name="connsiteY74" fmla="*/ 3602 h 15119"/>
              <a:gd name="connsiteX75" fmla="*/ 10000 w 10028"/>
              <a:gd name="connsiteY75" fmla="*/ 4019 h 15119"/>
              <a:gd name="connsiteX76" fmla="*/ 9759 w 10028"/>
              <a:gd name="connsiteY76" fmla="*/ 6526 h 15119"/>
              <a:gd name="connsiteX77" fmla="*/ 9811 w 10028"/>
              <a:gd name="connsiteY77" fmla="*/ 6266 h 15119"/>
              <a:gd name="connsiteX78" fmla="*/ 9863 w 10028"/>
              <a:gd name="connsiteY78" fmla="*/ 6179 h 15119"/>
              <a:gd name="connsiteX79" fmla="*/ 9915 w 10028"/>
              <a:gd name="connsiteY79" fmla="*/ 6179 h 15119"/>
              <a:gd name="connsiteX80" fmla="*/ 9985 w 10028"/>
              <a:gd name="connsiteY80" fmla="*/ 6179 h 15119"/>
              <a:gd name="connsiteX81" fmla="*/ 10000 w 10028"/>
              <a:gd name="connsiteY81" fmla="*/ 6179 h 15119"/>
              <a:gd name="connsiteX82" fmla="*/ 10000 w 10028"/>
              <a:gd name="connsiteY82" fmla="*/ 6092 h 15119"/>
              <a:gd name="connsiteX83" fmla="*/ 10000 w 10028"/>
              <a:gd name="connsiteY83" fmla="*/ 15119 h 15119"/>
              <a:gd name="connsiteX84" fmla="*/ 0 w 10028"/>
              <a:gd name="connsiteY84" fmla="*/ 15119 h 15119"/>
              <a:gd name="connsiteX85" fmla="*/ 35 w 10028"/>
              <a:gd name="connsiteY85" fmla="*/ 15119 h 15119"/>
              <a:gd name="connsiteX86" fmla="*/ 0 w 10028"/>
              <a:gd name="connsiteY86" fmla="*/ 6787 h 15119"/>
              <a:gd name="connsiteX0" fmla="*/ 0 w 10080"/>
              <a:gd name="connsiteY0" fmla="*/ 6787 h 15119"/>
              <a:gd name="connsiteX1" fmla="*/ 69 w 10080"/>
              <a:gd name="connsiteY1" fmla="*/ 6700 h 15119"/>
              <a:gd name="connsiteX2" fmla="*/ 347 w 10080"/>
              <a:gd name="connsiteY2" fmla="*/ 6614 h 15119"/>
              <a:gd name="connsiteX3" fmla="*/ 583 w 10080"/>
              <a:gd name="connsiteY3" fmla="*/ 5953 h 15119"/>
              <a:gd name="connsiteX4" fmla="*/ 667 w 10080"/>
              <a:gd name="connsiteY4" fmla="*/ 5536 h 15119"/>
              <a:gd name="connsiteX5" fmla="*/ 1083 w 10080"/>
              <a:gd name="connsiteY5" fmla="*/ 5119 h 15119"/>
              <a:gd name="connsiteX6" fmla="*/ 1334 w 10080"/>
              <a:gd name="connsiteY6" fmla="*/ 5119 h 15119"/>
              <a:gd name="connsiteX7" fmla="*/ 1500 w 10080"/>
              <a:gd name="connsiteY7" fmla="*/ 5119 h 15119"/>
              <a:gd name="connsiteX8" fmla="*/ 1667 w 10080"/>
              <a:gd name="connsiteY8" fmla="*/ 5119 h 15119"/>
              <a:gd name="connsiteX9" fmla="*/ 1750 w 10080"/>
              <a:gd name="connsiteY9" fmla="*/ 5536 h 15119"/>
              <a:gd name="connsiteX10" fmla="*/ 1834 w 10080"/>
              <a:gd name="connsiteY10" fmla="*/ 5953 h 15119"/>
              <a:gd name="connsiteX11" fmla="*/ 1917 w 10080"/>
              <a:gd name="connsiteY11" fmla="*/ 5953 h 15119"/>
              <a:gd name="connsiteX12" fmla="*/ 2000 w 10080"/>
              <a:gd name="connsiteY12" fmla="*/ 5953 h 15119"/>
              <a:gd name="connsiteX13" fmla="*/ 2000 w 10080"/>
              <a:gd name="connsiteY13" fmla="*/ 5953 h 15119"/>
              <a:gd name="connsiteX14" fmla="*/ 2083 w 10080"/>
              <a:gd name="connsiteY14" fmla="*/ 6266 h 15119"/>
              <a:gd name="connsiteX15" fmla="*/ 2222 w 10080"/>
              <a:gd name="connsiteY15" fmla="*/ 6266 h 15119"/>
              <a:gd name="connsiteX16" fmla="*/ 2361 w 10080"/>
              <a:gd name="connsiteY16" fmla="*/ 6266 h 15119"/>
              <a:gd name="connsiteX17" fmla="*/ 2465 w 10080"/>
              <a:gd name="connsiteY17" fmla="*/ 6266 h 15119"/>
              <a:gd name="connsiteX18" fmla="*/ 2570 w 10080"/>
              <a:gd name="connsiteY18" fmla="*/ 6266 h 15119"/>
              <a:gd name="connsiteX19" fmla="*/ 2744 w 10080"/>
              <a:gd name="connsiteY19" fmla="*/ 6266 h 15119"/>
              <a:gd name="connsiteX20" fmla="*/ 2848 w 10080"/>
              <a:gd name="connsiteY20" fmla="*/ 6266 h 15119"/>
              <a:gd name="connsiteX21" fmla="*/ 2952 w 10080"/>
              <a:gd name="connsiteY21" fmla="*/ 6266 h 15119"/>
              <a:gd name="connsiteX22" fmla="*/ 3126 w 10080"/>
              <a:gd name="connsiteY22" fmla="*/ 6266 h 15119"/>
              <a:gd name="connsiteX23" fmla="*/ 3230 w 10080"/>
              <a:gd name="connsiteY23" fmla="*/ 6266 h 15119"/>
              <a:gd name="connsiteX24" fmla="*/ 3334 w 10080"/>
              <a:gd name="connsiteY24" fmla="*/ 6266 h 15119"/>
              <a:gd name="connsiteX25" fmla="*/ 3508 w 10080"/>
              <a:gd name="connsiteY25" fmla="*/ 6266 h 15119"/>
              <a:gd name="connsiteX26" fmla="*/ 3647 w 10080"/>
              <a:gd name="connsiteY26" fmla="*/ 6179 h 15119"/>
              <a:gd name="connsiteX27" fmla="*/ 3751 w 10080"/>
              <a:gd name="connsiteY27" fmla="*/ 5953 h 15119"/>
              <a:gd name="connsiteX28" fmla="*/ 4001 w 10080"/>
              <a:gd name="connsiteY28" fmla="*/ 4285 h 15119"/>
              <a:gd name="connsiteX29" fmla="*/ 4416 w 10080"/>
              <a:gd name="connsiteY29" fmla="*/ 1100 h 15119"/>
              <a:gd name="connsiteX30" fmla="*/ 4499 w 10080"/>
              <a:gd name="connsiteY30" fmla="*/ 683 h 15119"/>
              <a:gd name="connsiteX31" fmla="*/ 4666 w 10080"/>
              <a:gd name="connsiteY31" fmla="*/ 266 h 15119"/>
              <a:gd name="connsiteX32" fmla="*/ 4749 w 10080"/>
              <a:gd name="connsiteY32" fmla="*/ 683 h 15119"/>
              <a:gd name="connsiteX33" fmla="*/ 4832 w 10080"/>
              <a:gd name="connsiteY33" fmla="*/ 1517 h 15119"/>
              <a:gd name="connsiteX34" fmla="*/ 4918 w 10080"/>
              <a:gd name="connsiteY34" fmla="*/ 3868 h 15119"/>
              <a:gd name="connsiteX35" fmla="*/ 4918 w 10080"/>
              <a:gd name="connsiteY35" fmla="*/ 4702 h 15119"/>
              <a:gd name="connsiteX36" fmla="*/ 5001 w 10080"/>
              <a:gd name="connsiteY36" fmla="*/ 4702 h 15119"/>
              <a:gd name="connsiteX37" fmla="*/ 5001 w 10080"/>
              <a:gd name="connsiteY37" fmla="*/ 5536 h 15119"/>
              <a:gd name="connsiteX38" fmla="*/ 5334 w 10080"/>
              <a:gd name="connsiteY38" fmla="*/ 5119 h 15119"/>
              <a:gd name="connsiteX39" fmla="*/ 5416 w 10080"/>
              <a:gd name="connsiteY39" fmla="*/ 5687 h 15119"/>
              <a:gd name="connsiteX40" fmla="*/ 5416 w 10080"/>
              <a:gd name="connsiteY40" fmla="*/ 6104 h 15119"/>
              <a:gd name="connsiteX41" fmla="*/ 5539 w 10080"/>
              <a:gd name="connsiteY41" fmla="*/ 6179 h 15119"/>
              <a:gd name="connsiteX42" fmla="*/ 5782 w 10080"/>
              <a:gd name="connsiteY42" fmla="*/ 6266 h 15119"/>
              <a:gd name="connsiteX43" fmla="*/ 5956 w 10080"/>
              <a:gd name="connsiteY43" fmla="*/ 6266 h 15119"/>
              <a:gd name="connsiteX44" fmla="*/ 6095 w 10080"/>
              <a:gd name="connsiteY44" fmla="*/ 6353 h 15119"/>
              <a:gd name="connsiteX45" fmla="*/ 6234 w 10080"/>
              <a:gd name="connsiteY45" fmla="*/ 6353 h 15119"/>
              <a:gd name="connsiteX46" fmla="*/ 6303 w 10080"/>
              <a:gd name="connsiteY46" fmla="*/ 6353 h 15119"/>
              <a:gd name="connsiteX47" fmla="*/ 6373 w 10080"/>
              <a:gd name="connsiteY47" fmla="*/ 6353 h 15119"/>
              <a:gd name="connsiteX48" fmla="*/ 6511 w 10080"/>
              <a:gd name="connsiteY48" fmla="*/ 6353 h 15119"/>
              <a:gd name="connsiteX49" fmla="*/ 6616 w 10080"/>
              <a:gd name="connsiteY49" fmla="*/ 6353 h 15119"/>
              <a:gd name="connsiteX50" fmla="*/ 6754 w 10080"/>
              <a:gd name="connsiteY50" fmla="*/ 6353 h 15119"/>
              <a:gd name="connsiteX51" fmla="*/ 6893 w 10080"/>
              <a:gd name="connsiteY51" fmla="*/ 6440 h 15119"/>
              <a:gd name="connsiteX52" fmla="*/ 7032 w 10080"/>
              <a:gd name="connsiteY52" fmla="*/ 6440 h 15119"/>
              <a:gd name="connsiteX53" fmla="*/ 7171 w 10080"/>
              <a:gd name="connsiteY53" fmla="*/ 6526 h 15119"/>
              <a:gd name="connsiteX54" fmla="*/ 7310 w 10080"/>
              <a:gd name="connsiteY54" fmla="*/ 6526 h 15119"/>
              <a:gd name="connsiteX55" fmla="*/ 7432 w 10080"/>
              <a:gd name="connsiteY55" fmla="*/ 6526 h 15119"/>
              <a:gd name="connsiteX56" fmla="*/ 7537 w 10080"/>
              <a:gd name="connsiteY56" fmla="*/ 6526 h 15119"/>
              <a:gd name="connsiteX57" fmla="*/ 7641 w 10080"/>
              <a:gd name="connsiteY57" fmla="*/ 6526 h 15119"/>
              <a:gd name="connsiteX58" fmla="*/ 7780 w 10080"/>
              <a:gd name="connsiteY58" fmla="*/ 6526 h 15119"/>
              <a:gd name="connsiteX59" fmla="*/ 7953 w 10080"/>
              <a:gd name="connsiteY59" fmla="*/ 6614 h 15119"/>
              <a:gd name="connsiteX60" fmla="*/ 8092 w 10080"/>
              <a:gd name="connsiteY60" fmla="*/ 6614 h 15119"/>
              <a:gd name="connsiteX61" fmla="*/ 8196 w 10080"/>
              <a:gd name="connsiteY61" fmla="*/ 6700 h 15119"/>
              <a:gd name="connsiteX62" fmla="*/ 8301 w 10080"/>
              <a:gd name="connsiteY62" fmla="*/ 6700 h 15119"/>
              <a:gd name="connsiteX63" fmla="*/ 8440 w 10080"/>
              <a:gd name="connsiteY63" fmla="*/ 6700 h 15119"/>
              <a:gd name="connsiteX64" fmla="*/ 8578 w 10080"/>
              <a:gd name="connsiteY64" fmla="*/ 6700 h 15119"/>
              <a:gd name="connsiteX65" fmla="*/ 8683 w 10080"/>
              <a:gd name="connsiteY65" fmla="*/ 6700 h 15119"/>
              <a:gd name="connsiteX66" fmla="*/ 8787 w 10080"/>
              <a:gd name="connsiteY66" fmla="*/ 6700 h 15119"/>
              <a:gd name="connsiteX67" fmla="*/ 8891 w 10080"/>
              <a:gd name="connsiteY67" fmla="*/ 6700 h 15119"/>
              <a:gd name="connsiteX68" fmla="*/ 9166 w 10080"/>
              <a:gd name="connsiteY68" fmla="*/ 2768 h 15119"/>
              <a:gd name="connsiteX69" fmla="*/ 9417 w 10080"/>
              <a:gd name="connsiteY69" fmla="*/ 2351 h 15119"/>
              <a:gd name="connsiteX70" fmla="*/ 9667 w 10080"/>
              <a:gd name="connsiteY70" fmla="*/ 1100 h 15119"/>
              <a:gd name="connsiteX71" fmla="*/ 9750 w 10080"/>
              <a:gd name="connsiteY71" fmla="*/ 1517 h 15119"/>
              <a:gd name="connsiteX72" fmla="*/ 9750 w 10080"/>
              <a:gd name="connsiteY72" fmla="*/ 2351 h 15119"/>
              <a:gd name="connsiteX73" fmla="*/ 9833 w 10080"/>
              <a:gd name="connsiteY73" fmla="*/ 3185 h 15119"/>
              <a:gd name="connsiteX74" fmla="*/ 10000 w 10080"/>
              <a:gd name="connsiteY74" fmla="*/ 3602 h 15119"/>
              <a:gd name="connsiteX75" fmla="*/ 10000 w 10080"/>
              <a:gd name="connsiteY75" fmla="*/ 4019 h 15119"/>
              <a:gd name="connsiteX76" fmla="*/ 10000 w 10080"/>
              <a:gd name="connsiteY76" fmla="*/ 4853 h 15119"/>
              <a:gd name="connsiteX77" fmla="*/ 9811 w 10080"/>
              <a:gd name="connsiteY77" fmla="*/ 6266 h 15119"/>
              <a:gd name="connsiteX78" fmla="*/ 9863 w 10080"/>
              <a:gd name="connsiteY78" fmla="*/ 6179 h 15119"/>
              <a:gd name="connsiteX79" fmla="*/ 9915 w 10080"/>
              <a:gd name="connsiteY79" fmla="*/ 6179 h 15119"/>
              <a:gd name="connsiteX80" fmla="*/ 9985 w 10080"/>
              <a:gd name="connsiteY80" fmla="*/ 6179 h 15119"/>
              <a:gd name="connsiteX81" fmla="*/ 10000 w 10080"/>
              <a:gd name="connsiteY81" fmla="*/ 6179 h 15119"/>
              <a:gd name="connsiteX82" fmla="*/ 10000 w 10080"/>
              <a:gd name="connsiteY82" fmla="*/ 6092 h 15119"/>
              <a:gd name="connsiteX83" fmla="*/ 10000 w 10080"/>
              <a:gd name="connsiteY83" fmla="*/ 15119 h 15119"/>
              <a:gd name="connsiteX84" fmla="*/ 0 w 10080"/>
              <a:gd name="connsiteY84" fmla="*/ 15119 h 15119"/>
              <a:gd name="connsiteX85" fmla="*/ 35 w 10080"/>
              <a:gd name="connsiteY85" fmla="*/ 15119 h 15119"/>
              <a:gd name="connsiteX86" fmla="*/ 0 w 10080"/>
              <a:gd name="connsiteY86" fmla="*/ 6787 h 15119"/>
              <a:gd name="connsiteX0" fmla="*/ 0 w 10080"/>
              <a:gd name="connsiteY0" fmla="*/ 6787 h 15119"/>
              <a:gd name="connsiteX1" fmla="*/ 69 w 10080"/>
              <a:gd name="connsiteY1" fmla="*/ 6700 h 15119"/>
              <a:gd name="connsiteX2" fmla="*/ 347 w 10080"/>
              <a:gd name="connsiteY2" fmla="*/ 6614 h 15119"/>
              <a:gd name="connsiteX3" fmla="*/ 583 w 10080"/>
              <a:gd name="connsiteY3" fmla="*/ 5953 h 15119"/>
              <a:gd name="connsiteX4" fmla="*/ 667 w 10080"/>
              <a:gd name="connsiteY4" fmla="*/ 5536 h 15119"/>
              <a:gd name="connsiteX5" fmla="*/ 1083 w 10080"/>
              <a:gd name="connsiteY5" fmla="*/ 5119 h 15119"/>
              <a:gd name="connsiteX6" fmla="*/ 1334 w 10080"/>
              <a:gd name="connsiteY6" fmla="*/ 5119 h 15119"/>
              <a:gd name="connsiteX7" fmla="*/ 1500 w 10080"/>
              <a:gd name="connsiteY7" fmla="*/ 5119 h 15119"/>
              <a:gd name="connsiteX8" fmla="*/ 1667 w 10080"/>
              <a:gd name="connsiteY8" fmla="*/ 5119 h 15119"/>
              <a:gd name="connsiteX9" fmla="*/ 1750 w 10080"/>
              <a:gd name="connsiteY9" fmla="*/ 5536 h 15119"/>
              <a:gd name="connsiteX10" fmla="*/ 1834 w 10080"/>
              <a:gd name="connsiteY10" fmla="*/ 5953 h 15119"/>
              <a:gd name="connsiteX11" fmla="*/ 1917 w 10080"/>
              <a:gd name="connsiteY11" fmla="*/ 5953 h 15119"/>
              <a:gd name="connsiteX12" fmla="*/ 2000 w 10080"/>
              <a:gd name="connsiteY12" fmla="*/ 5953 h 15119"/>
              <a:gd name="connsiteX13" fmla="*/ 2000 w 10080"/>
              <a:gd name="connsiteY13" fmla="*/ 5953 h 15119"/>
              <a:gd name="connsiteX14" fmla="*/ 2083 w 10080"/>
              <a:gd name="connsiteY14" fmla="*/ 6266 h 15119"/>
              <a:gd name="connsiteX15" fmla="*/ 2222 w 10080"/>
              <a:gd name="connsiteY15" fmla="*/ 6266 h 15119"/>
              <a:gd name="connsiteX16" fmla="*/ 2361 w 10080"/>
              <a:gd name="connsiteY16" fmla="*/ 6266 h 15119"/>
              <a:gd name="connsiteX17" fmla="*/ 2465 w 10080"/>
              <a:gd name="connsiteY17" fmla="*/ 6266 h 15119"/>
              <a:gd name="connsiteX18" fmla="*/ 2570 w 10080"/>
              <a:gd name="connsiteY18" fmla="*/ 6266 h 15119"/>
              <a:gd name="connsiteX19" fmla="*/ 2744 w 10080"/>
              <a:gd name="connsiteY19" fmla="*/ 6266 h 15119"/>
              <a:gd name="connsiteX20" fmla="*/ 2848 w 10080"/>
              <a:gd name="connsiteY20" fmla="*/ 6266 h 15119"/>
              <a:gd name="connsiteX21" fmla="*/ 2952 w 10080"/>
              <a:gd name="connsiteY21" fmla="*/ 6266 h 15119"/>
              <a:gd name="connsiteX22" fmla="*/ 3126 w 10080"/>
              <a:gd name="connsiteY22" fmla="*/ 6266 h 15119"/>
              <a:gd name="connsiteX23" fmla="*/ 3230 w 10080"/>
              <a:gd name="connsiteY23" fmla="*/ 6266 h 15119"/>
              <a:gd name="connsiteX24" fmla="*/ 3334 w 10080"/>
              <a:gd name="connsiteY24" fmla="*/ 6266 h 15119"/>
              <a:gd name="connsiteX25" fmla="*/ 3508 w 10080"/>
              <a:gd name="connsiteY25" fmla="*/ 6266 h 15119"/>
              <a:gd name="connsiteX26" fmla="*/ 3647 w 10080"/>
              <a:gd name="connsiteY26" fmla="*/ 6179 h 15119"/>
              <a:gd name="connsiteX27" fmla="*/ 3751 w 10080"/>
              <a:gd name="connsiteY27" fmla="*/ 5953 h 15119"/>
              <a:gd name="connsiteX28" fmla="*/ 4001 w 10080"/>
              <a:gd name="connsiteY28" fmla="*/ 4285 h 15119"/>
              <a:gd name="connsiteX29" fmla="*/ 4416 w 10080"/>
              <a:gd name="connsiteY29" fmla="*/ 1100 h 15119"/>
              <a:gd name="connsiteX30" fmla="*/ 4499 w 10080"/>
              <a:gd name="connsiteY30" fmla="*/ 683 h 15119"/>
              <a:gd name="connsiteX31" fmla="*/ 4666 w 10080"/>
              <a:gd name="connsiteY31" fmla="*/ 266 h 15119"/>
              <a:gd name="connsiteX32" fmla="*/ 4749 w 10080"/>
              <a:gd name="connsiteY32" fmla="*/ 683 h 15119"/>
              <a:gd name="connsiteX33" fmla="*/ 4832 w 10080"/>
              <a:gd name="connsiteY33" fmla="*/ 1517 h 15119"/>
              <a:gd name="connsiteX34" fmla="*/ 4918 w 10080"/>
              <a:gd name="connsiteY34" fmla="*/ 3868 h 15119"/>
              <a:gd name="connsiteX35" fmla="*/ 4918 w 10080"/>
              <a:gd name="connsiteY35" fmla="*/ 4702 h 15119"/>
              <a:gd name="connsiteX36" fmla="*/ 5001 w 10080"/>
              <a:gd name="connsiteY36" fmla="*/ 4702 h 15119"/>
              <a:gd name="connsiteX37" fmla="*/ 5001 w 10080"/>
              <a:gd name="connsiteY37" fmla="*/ 5536 h 15119"/>
              <a:gd name="connsiteX38" fmla="*/ 5334 w 10080"/>
              <a:gd name="connsiteY38" fmla="*/ 5119 h 15119"/>
              <a:gd name="connsiteX39" fmla="*/ 5416 w 10080"/>
              <a:gd name="connsiteY39" fmla="*/ 5687 h 15119"/>
              <a:gd name="connsiteX40" fmla="*/ 5416 w 10080"/>
              <a:gd name="connsiteY40" fmla="*/ 6104 h 15119"/>
              <a:gd name="connsiteX41" fmla="*/ 5539 w 10080"/>
              <a:gd name="connsiteY41" fmla="*/ 6179 h 15119"/>
              <a:gd name="connsiteX42" fmla="*/ 5782 w 10080"/>
              <a:gd name="connsiteY42" fmla="*/ 6266 h 15119"/>
              <a:gd name="connsiteX43" fmla="*/ 5956 w 10080"/>
              <a:gd name="connsiteY43" fmla="*/ 6266 h 15119"/>
              <a:gd name="connsiteX44" fmla="*/ 6095 w 10080"/>
              <a:gd name="connsiteY44" fmla="*/ 6353 h 15119"/>
              <a:gd name="connsiteX45" fmla="*/ 6234 w 10080"/>
              <a:gd name="connsiteY45" fmla="*/ 6353 h 15119"/>
              <a:gd name="connsiteX46" fmla="*/ 6303 w 10080"/>
              <a:gd name="connsiteY46" fmla="*/ 6353 h 15119"/>
              <a:gd name="connsiteX47" fmla="*/ 6373 w 10080"/>
              <a:gd name="connsiteY47" fmla="*/ 6353 h 15119"/>
              <a:gd name="connsiteX48" fmla="*/ 6511 w 10080"/>
              <a:gd name="connsiteY48" fmla="*/ 6353 h 15119"/>
              <a:gd name="connsiteX49" fmla="*/ 6616 w 10080"/>
              <a:gd name="connsiteY49" fmla="*/ 6353 h 15119"/>
              <a:gd name="connsiteX50" fmla="*/ 6754 w 10080"/>
              <a:gd name="connsiteY50" fmla="*/ 6353 h 15119"/>
              <a:gd name="connsiteX51" fmla="*/ 6893 w 10080"/>
              <a:gd name="connsiteY51" fmla="*/ 6440 h 15119"/>
              <a:gd name="connsiteX52" fmla="*/ 7032 w 10080"/>
              <a:gd name="connsiteY52" fmla="*/ 6440 h 15119"/>
              <a:gd name="connsiteX53" fmla="*/ 7171 w 10080"/>
              <a:gd name="connsiteY53" fmla="*/ 6526 h 15119"/>
              <a:gd name="connsiteX54" fmla="*/ 7310 w 10080"/>
              <a:gd name="connsiteY54" fmla="*/ 6526 h 15119"/>
              <a:gd name="connsiteX55" fmla="*/ 7432 w 10080"/>
              <a:gd name="connsiteY55" fmla="*/ 6526 h 15119"/>
              <a:gd name="connsiteX56" fmla="*/ 7537 w 10080"/>
              <a:gd name="connsiteY56" fmla="*/ 6526 h 15119"/>
              <a:gd name="connsiteX57" fmla="*/ 7641 w 10080"/>
              <a:gd name="connsiteY57" fmla="*/ 6526 h 15119"/>
              <a:gd name="connsiteX58" fmla="*/ 7780 w 10080"/>
              <a:gd name="connsiteY58" fmla="*/ 6526 h 15119"/>
              <a:gd name="connsiteX59" fmla="*/ 7953 w 10080"/>
              <a:gd name="connsiteY59" fmla="*/ 6614 h 15119"/>
              <a:gd name="connsiteX60" fmla="*/ 8092 w 10080"/>
              <a:gd name="connsiteY60" fmla="*/ 6614 h 15119"/>
              <a:gd name="connsiteX61" fmla="*/ 8196 w 10080"/>
              <a:gd name="connsiteY61" fmla="*/ 6700 h 15119"/>
              <a:gd name="connsiteX62" fmla="*/ 8301 w 10080"/>
              <a:gd name="connsiteY62" fmla="*/ 6700 h 15119"/>
              <a:gd name="connsiteX63" fmla="*/ 8440 w 10080"/>
              <a:gd name="connsiteY63" fmla="*/ 6700 h 15119"/>
              <a:gd name="connsiteX64" fmla="*/ 8578 w 10080"/>
              <a:gd name="connsiteY64" fmla="*/ 6700 h 15119"/>
              <a:gd name="connsiteX65" fmla="*/ 8683 w 10080"/>
              <a:gd name="connsiteY65" fmla="*/ 6700 h 15119"/>
              <a:gd name="connsiteX66" fmla="*/ 8787 w 10080"/>
              <a:gd name="connsiteY66" fmla="*/ 6700 h 15119"/>
              <a:gd name="connsiteX67" fmla="*/ 8891 w 10080"/>
              <a:gd name="connsiteY67" fmla="*/ 6700 h 15119"/>
              <a:gd name="connsiteX68" fmla="*/ 9166 w 10080"/>
              <a:gd name="connsiteY68" fmla="*/ 2768 h 15119"/>
              <a:gd name="connsiteX69" fmla="*/ 9417 w 10080"/>
              <a:gd name="connsiteY69" fmla="*/ 2351 h 15119"/>
              <a:gd name="connsiteX70" fmla="*/ 9667 w 10080"/>
              <a:gd name="connsiteY70" fmla="*/ 1100 h 15119"/>
              <a:gd name="connsiteX71" fmla="*/ 9750 w 10080"/>
              <a:gd name="connsiteY71" fmla="*/ 1517 h 15119"/>
              <a:gd name="connsiteX72" fmla="*/ 9750 w 10080"/>
              <a:gd name="connsiteY72" fmla="*/ 2351 h 15119"/>
              <a:gd name="connsiteX73" fmla="*/ 9833 w 10080"/>
              <a:gd name="connsiteY73" fmla="*/ 3185 h 15119"/>
              <a:gd name="connsiteX74" fmla="*/ 10000 w 10080"/>
              <a:gd name="connsiteY74" fmla="*/ 3602 h 15119"/>
              <a:gd name="connsiteX75" fmla="*/ 10000 w 10080"/>
              <a:gd name="connsiteY75" fmla="*/ 4019 h 15119"/>
              <a:gd name="connsiteX76" fmla="*/ 10000 w 10080"/>
              <a:gd name="connsiteY76" fmla="*/ 4853 h 15119"/>
              <a:gd name="connsiteX77" fmla="*/ 9811 w 10080"/>
              <a:gd name="connsiteY77" fmla="*/ 6266 h 15119"/>
              <a:gd name="connsiteX78" fmla="*/ 10000 w 10080"/>
              <a:gd name="connsiteY78" fmla="*/ 4853 h 15119"/>
              <a:gd name="connsiteX79" fmla="*/ 9915 w 10080"/>
              <a:gd name="connsiteY79" fmla="*/ 6179 h 15119"/>
              <a:gd name="connsiteX80" fmla="*/ 9985 w 10080"/>
              <a:gd name="connsiteY80" fmla="*/ 6179 h 15119"/>
              <a:gd name="connsiteX81" fmla="*/ 10000 w 10080"/>
              <a:gd name="connsiteY81" fmla="*/ 6179 h 15119"/>
              <a:gd name="connsiteX82" fmla="*/ 10000 w 10080"/>
              <a:gd name="connsiteY82" fmla="*/ 6092 h 15119"/>
              <a:gd name="connsiteX83" fmla="*/ 10000 w 10080"/>
              <a:gd name="connsiteY83" fmla="*/ 15119 h 15119"/>
              <a:gd name="connsiteX84" fmla="*/ 0 w 10080"/>
              <a:gd name="connsiteY84" fmla="*/ 15119 h 15119"/>
              <a:gd name="connsiteX85" fmla="*/ 35 w 10080"/>
              <a:gd name="connsiteY85" fmla="*/ 15119 h 15119"/>
              <a:gd name="connsiteX86" fmla="*/ 0 w 10080"/>
              <a:gd name="connsiteY86" fmla="*/ 6787 h 15119"/>
              <a:gd name="connsiteX0" fmla="*/ 0 w 10080"/>
              <a:gd name="connsiteY0" fmla="*/ 6787 h 15119"/>
              <a:gd name="connsiteX1" fmla="*/ 69 w 10080"/>
              <a:gd name="connsiteY1" fmla="*/ 6700 h 15119"/>
              <a:gd name="connsiteX2" fmla="*/ 347 w 10080"/>
              <a:gd name="connsiteY2" fmla="*/ 6614 h 15119"/>
              <a:gd name="connsiteX3" fmla="*/ 583 w 10080"/>
              <a:gd name="connsiteY3" fmla="*/ 5953 h 15119"/>
              <a:gd name="connsiteX4" fmla="*/ 667 w 10080"/>
              <a:gd name="connsiteY4" fmla="*/ 5536 h 15119"/>
              <a:gd name="connsiteX5" fmla="*/ 1083 w 10080"/>
              <a:gd name="connsiteY5" fmla="*/ 5119 h 15119"/>
              <a:gd name="connsiteX6" fmla="*/ 1334 w 10080"/>
              <a:gd name="connsiteY6" fmla="*/ 5119 h 15119"/>
              <a:gd name="connsiteX7" fmla="*/ 1500 w 10080"/>
              <a:gd name="connsiteY7" fmla="*/ 5119 h 15119"/>
              <a:gd name="connsiteX8" fmla="*/ 1667 w 10080"/>
              <a:gd name="connsiteY8" fmla="*/ 5119 h 15119"/>
              <a:gd name="connsiteX9" fmla="*/ 1750 w 10080"/>
              <a:gd name="connsiteY9" fmla="*/ 5536 h 15119"/>
              <a:gd name="connsiteX10" fmla="*/ 1834 w 10080"/>
              <a:gd name="connsiteY10" fmla="*/ 5953 h 15119"/>
              <a:gd name="connsiteX11" fmla="*/ 1917 w 10080"/>
              <a:gd name="connsiteY11" fmla="*/ 5953 h 15119"/>
              <a:gd name="connsiteX12" fmla="*/ 2000 w 10080"/>
              <a:gd name="connsiteY12" fmla="*/ 5953 h 15119"/>
              <a:gd name="connsiteX13" fmla="*/ 2000 w 10080"/>
              <a:gd name="connsiteY13" fmla="*/ 5953 h 15119"/>
              <a:gd name="connsiteX14" fmla="*/ 2083 w 10080"/>
              <a:gd name="connsiteY14" fmla="*/ 6266 h 15119"/>
              <a:gd name="connsiteX15" fmla="*/ 2222 w 10080"/>
              <a:gd name="connsiteY15" fmla="*/ 6266 h 15119"/>
              <a:gd name="connsiteX16" fmla="*/ 2361 w 10080"/>
              <a:gd name="connsiteY16" fmla="*/ 6266 h 15119"/>
              <a:gd name="connsiteX17" fmla="*/ 2465 w 10080"/>
              <a:gd name="connsiteY17" fmla="*/ 6266 h 15119"/>
              <a:gd name="connsiteX18" fmla="*/ 2570 w 10080"/>
              <a:gd name="connsiteY18" fmla="*/ 6266 h 15119"/>
              <a:gd name="connsiteX19" fmla="*/ 2744 w 10080"/>
              <a:gd name="connsiteY19" fmla="*/ 6266 h 15119"/>
              <a:gd name="connsiteX20" fmla="*/ 2848 w 10080"/>
              <a:gd name="connsiteY20" fmla="*/ 6266 h 15119"/>
              <a:gd name="connsiteX21" fmla="*/ 2952 w 10080"/>
              <a:gd name="connsiteY21" fmla="*/ 6266 h 15119"/>
              <a:gd name="connsiteX22" fmla="*/ 3126 w 10080"/>
              <a:gd name="connsiteY22" fmla="*/ 6266 h 15119"/>
              <a:gd name="connsiteX23" fmla="*/ 3230 w 10080"/>
              <a:gd name="connsiteY23" fmla="*/ 6266 h 15119"/>
              <a:gd name="connsiteX24" fmla="*/ 3334 w 10080"/>
              <a:gd name="connsiteY24" fmla="*/ 6266 h 15119"/>
              <a:gd name="connsiteX25" fmla="*/ 3508 w 10080"/>
              <a:gd name="connsiteY25" fmla="*/ 6266 h 15119"/>
              <a:gd name="connsiteX26" fmla="*/ 3647 w 10080"/>
              <a:gd name="connsiteY26" fmla="*/ 6179 h 15119"/>
              <a:gd name="connsiteX27" fmla="*/ 3751 w 10080"/>
              <a:gd name="connsiteY27" fmla="*/ 5953 h 15119"/>
              <a:gd name="connsiteX28" fmla="*/ 4001 w 10080"/>
              <a:gd name="connsiteY28" fmla="*/ 4285 h 15119"/>
              <a:gd name="connsiteX29" fmla="*/ 4416 w 10080"/>
              <a:gd name="connsiteY29" fmla="*/ 1100 h 15119"/>
              <a:gd name="connsiteX30" fmla="*/ 4499 w 10080"/>
              <a:gd name="connsiteY30" fmla="*/ 683 h 15119"/>
              <a:gd name="connsiteX31" fmla="*/ 4666 w 10080"/>
              <a:gd name="connsiteY31" fmla="*/ 266 h 15119"/>
              <a:gd name="connsiteX32" fmla="*/ 4749 w 10080"/>
              <a:gd name="connsiteY32" fmla="*/ 683 h 15119"/>
              <a:gd name="connsiteX33" fmla="*/ 4832 w 10080"/>
              <a:gd name="connsiteY33" fmla="*/ 1517 h 15119"/>
              <a:gd name="connsiteX34" fmla="*/ 4918 w 10080"/>
              <a:gd name="connsiteY34" fmla="*/ 3868 h 15119"/>
              <a:gd name="connsiteX35" fmla="*/ 4918 w 10080"/>
              <a:gd name="connsiteY35" fmla="*/ 4702 h 15119"/>
              <a:gd name="connsiteX36" fmla="*/ 5001 w 10080"/>
              <a:gd name="connsiteY36" fmla="*/ 4702 h 15119"/>
              <a:gd name="connsiteX37" fmla="*/ 5001 w 10080"/>
              <a:gd name="connsiteY37" fmla="*/ 5536 h 15119"/>
              <a:gd name="connsiteX38" fmla="*/ 5334 w 10080"/>
              <a:gd name="connsiteY38" fmla="*/ 5119 h 15119"/>
              <a:gd name="connsiteX39" fmla="*/ 5416 w 10080"/>
              <a:gd name="connsiteY39" fmla="*/ 5687 h 15119"/>
              <a:gd name="connsiteX40" fmla="*/ 5416 w 10080"/>
              <a:gd name="connsiteY40" fmla="*/ 6104 h 15119"/>
              <a:gd name="connsiteX41" fmla="*/ 5539 w 10080"/>
              <a:gd name="connsiteY41" fmla="*/ 6179 h 15119"/>
              <a:gd name="connsiteX42" fmla="*/ 5782 w 10080"/>
              <a:gd name="connsiteY42" fmla="*/ 6266 h 15119"/>
              <a:gd name="connsiteX43" fmla="*/ 5956 w 10080"/>
              <a:gd name="connsiteY43" fmla="*/ 6266 h 15119"/>
              <a:gd name="connsiteX44" fmla="*/ 6095 w 10080"/>
              <a:gd name="connsiteY44" fmla="*/ 6353 h 15119"/>
              <a:gd name="connsiteX45" fmla="*/ 6234 w 10080"/>
              <a:gd name="connsiteY45" fmla="*/ 6353 h 15119"/>
              <a:gd name="connsiteX46" fmla="*/ 6303 w 10080"/>
              <a:gd name="connsiteY46" fmla="*/ 6353 h 15119"/>
              <a:gd name="connsiteX47" fmla="*/ 6373 w 10080"/>
              <a:gd name="connsiteY47" fmla="*/ 6353 h 15119"/>
              <a:gd name="connsiteX48" fmla="*/ 6511 w 10080"/>
              <a:gd name="connsiteY48" fmla="*/ 6353 h 15119"/>
              <a:gd name="connsiteX49" fmla="*/ 6616 w 10080"/>
              <a:gd name="connsiteY49" fmla="*/ 6353 h 15119"/>
              <a:gd name="connsiteX50" fmla="*/ 6754 w 10080"/>
              <a:gd name="connsiteY50" fmla="*/ 6353 h 15119"/>
              <a:gd name="connsiteX51" fmla="*/ 6893 w 10080"/>
              <a:gd name="connsiteY51" fmla="*/ 6440 h 15119"/>
              <a:gd name="connsiteX52" fmla="*/ 7032 w 10080"/>
              <a:gd name="connsiteY52" fmla="*/ 6440 h 15119"/>
              <a:gd name="connsiteX53" fmla="*/ 7171 w 10080"/>
              <a:gd name="connsiteY53" fmla="*/ 6526 h 15119"/>
              <a:gd name="connsiteX54" fmla="*/ 7310 w 10080"/>
              <a:gd name="connsiteY54" fmla="*/ 6526 h 15119"/>
              <a:gd name="connsiteX55" fmla="*/ 7432 w 10080"/>
              <a:gd name="connsiteY55" fmla="*/ 6526 h 15119"/>
              <a:gd name="connsiteX56" fmla="*/ 7537 w 10080"/>
              <a:gd name="connsiteY56" fmla="*/ 6526 h 15119"/>
              <a:gd name="connsiteX57" fmla="*/ 7641 w 10080"/>
              <a:gd name="connsiteY57" fmla="*/ 6526 h 15119"/>
              <a:gd name="connsiteX58" fmla="*/ 7780 w 10080"/>
              <a:gd name="connsiteY58" fmla="*/ 6526 h 15119"/>
              <a:gd name="connsiteX59" fmla="*/ 7953 w 10080"/>
              <a:gd name="connsiteY59" fmla="*/ 6614 h 15119"/>
              <a:gd name="connsiteX60" fmla="*/ 8092 w 10080"/>
              <a:gd name="connsiteY60" fmla="*/ 6614 h 15119"/>
              <a:gd name="connsiteX61" fmla="*/ 8196 w 10080"/>
              <a:gd name="connsiteY61" fmla="*/ 6700 h 15119"/>
              <a:gd name="connsiteX62" fmla="*/ 8301 w 10080"/>
              <a:gd name="connsiteY62" fmla="*/ 6700 h 15119"/>
              <a:gd name="connsiteX63" fmla="*/ 8440 w 10080"/>
              <a:gd name="connsiteY63" fmla="*/ 6700 h 15119"/>
              <a:gd name="connsiteX64" fmla="*/ 8578 w 10080"/>
              <a:gd name="connsiteY64" fmla="*/ 6700 h 15119"/>
              <a:gd name="connsiteX65" fmla="*/ 8683 w 10080"/>
              <a:gd name="connsiteY65" fmla="*/ 6700 h 15119"/>
              <a:gd name="connsiteX66" fmla="*/ 8787 w 10080"/>
              <a:gd name="connsiteY66" fmla="*/ 6700 h 15119"/>
              <a:gd name="connsiteX67" fmla="*/ 8891 w 10080"/>
              <a:gd name="connsiteY67" fmla="*/ 6700 h 15119"/>
              <a:gd name="connsiteX68" fmla="*/ 9166 w 10080"/>
              <a:gd name="connsiteY68" fmla="*/ 2768 h 15119"/>
              <a:gd name="connsiteX69" fmla="*/ 9417 w 10080"/>
              <a:gd name="connsiteY69" fmla="*/ 2351 h 15119"/>
              <a:gd name="connsiteX70" fmla="*/ 9667 w 10080"/>
              <a:gd name="connsiteY70" fmla="*/ 1100 h 15119"/>
              <a:gd name="connsiteX71" fmla="*/ 9750 w 10080"/>
              <a:gd name="connsiteY71" fmla="*/ 1517 h 15119"/>
              <a:gd name="connsiteX72" fmla="*/ 9750 w 10080"/>
              <a:gd name="connsiteY72" fmla="*/ 2351 h 15119"/>
              <a:gd name="connsiteX73" fmla="*/ 9833 w 10080"/>
              <a:gd name="connsiteY73" fmla="*/ 3185 h 15119"/>
              <a:gd name="connsiteX74" fmla="*/ 10000 w 10080"/>
              <a:gd name="connsiteY74" fmla="*/ 3602 h 15119"/>
              <a:gd name="connsiteX75" fmla="*/ 10000 w 10080"/>
              <a:gd name="connsiteY75" fmla="*/ 4019 h 15119"/>
              <a:gd name="connsiteX76" fmla="*/ 10000 w 10080"/>
              <a:gd name="connsiteY76" fmla="*/ 4853 h 15119"/>
              <a:gd name="connsiteX77" fmla="*/ 10000 w 10080"/>
              <a:gd name="connsiteY77" fmla="*/ 5687 h 15119"/>
              <a:gd name="connsiteX78" fmla="*/ 10000 w 10080"/>
              <a:gd name="connsiteY78" fmla="*/ 4853 h 15119"/>
              <a:gd name="connsiteX79" fmla="*/ 9915 w 10080"/>
              <a:gd name="connsiteY79" fmla="*/ 6179 h 15119"/>
              <a:gd name="connsiteX80" fmla="*/ 9985 w 10080"/>
              <a:gd name="connsiteY80" fmla="*/ 6179 h 15119"/>
              <a:gd name="connsiteX81" fmla="*/ 10000 w 10080"/>
              <a:gd name="connsiteY81" fmla="*/ 6179 h 15119"/>
              <a:gd name="connsiteX82" fmla="*/ 10000 w 10080"/>
              <a:gd name="connsiteY82" fmla="*/ 6092 h 15119"/>
              <a:gd name="connsiteX83" fmla="*/ 10000 w 10080"/>
              <a:gd name="connsiteY83" fmla="*/ 15119 h 15119"/>
              <a:gd name="connsiteX84" fmla="*/ 0 w 10080"/>
              <a:gd name="connsiteY84" fmla="*/ 15119 h 15119"/>
              <a:gd name="connsiteX85" fmla="*/ 35 w 10080"/>
              <a:gd name="connsiteY85" fmla="*/ 15119 h 15119"/>
              <a:gd name="connsiteX86" fmla="*/ 0 w 10080"/>
              <a:gd name="connsiteY86" fmla="*/ 6787 h 15119"/>
              <a:gd name="connsiteX0" fmla="*/ 0 w 10080"/>
              <a:gd name="connsiteY0" fmla="*/ 6787 h 15119"/>
              <a:gd name="connsiteX1" fmla="*/ 69 w 10080"/>
              <a:gd name="connsiteY1" fmla="*/ 6700 h 15119"/>
              <a:gd name="connsiteX2" fmla="*/ 347 w 10080"/>
              <a:gd name="connsiteY2" fmla="*/ 6614 h 15119"/>
              <a:gd name="connsiteX3" fmla="*/ 583 w 10080"/>
              <a:gd name="connsiteY3" fmla="*/ 5953 h 15119"/>
              <a:gd name="connsiteX4" fmla="*/ 667 w 10080"/>
              <a:gd name="connsiteY4" fmla="*/ 5536 h 15119"/>
              <a:gd name="connsiteX5" fmla="*/ 1083 w 10080"/>
              <a:gd name="connsiteY5" fmla="*/ 5119 h 15119"/>
              <a:gd name="connsiteX6" fmla="*/ 1334 w 10080"/>
              <a:gd name="connsiteY6" fmla="*/ 5119 h 15119"/>
              <a:gd name="connsiteX7" fmla="*/ 1500 w 10080"/>
              <a:gd name="connsiteY7" fmla="*/ 5119 h 15119"/>
              <a:gd name="connsiteX8" fmla="*/ 1667 w 10080"/>
              <a:gd name="connsiteY8" fmla="*/ 5119 h 15119"/>
              <a:gd name="connsiteX9" fmla="*/ 1750 w 10080"/>
              <a:gd name="connsiteY9" fmla="*/ 5536 h 15119"/>
              <a:gd name="connsiteX10" fmla="*/ 1834 w 10080"/>
              <a:gd name="connsiteY10" fmla="*/ 5953 h 15119"/>
              <a:gd name="connsiteX11" fmla="*/ 1917 w 10080"/>
              <a:gd name="connsiteY11" fmla="*/ 5953 h 15119"/>
              <a:gd name="connsiteX12" fmla="*/ 2000 w 10080"/>
              <a:gd name="connsiteY12" fmla="*/ 5953 h 15119"/>
              <a:gd name="connsiteX13" fmla="*/ 2000 w 10080"/>
              <a:gd name="connsiteY13" fmla="*/ 5953 h 15119"/>
              <a:gd name="connsiteX14" fmla="*/ 2083 w 10080"/>
              <a:gd name="connsiteY14" fmla="*/ 6266 h 15119"/>
              <a:gd name="connsiteX15" fmla="*/ 2222 w 10080"/>
              <a:gd name="connsiteY15" fmla="*/ 6266 h 15119"/>
              <a:gd name="connsiteX16" fmla="*/ 2361 w 10080"/>
              <a:gd name="connsiteY16" fmla="*/ 6266 h 15119"/>
              <a:gd name="connsiteX17" fmla="*/ 2465 w 10080"/>
              <a:gd name="connsiteY17" fmla="*/ 6266 h 15119"/>
              <a:gd name="connsiteX18" fmla="*/ 2570 w 10080"/>
              <a:gd name="connsiteY18" fmla="*/ 6266 h 15119"/>
              <a:gd name="connsiteX19" fmla="*/ 2744 w 10080"/>
              <a:gd name="connsiteY19" fmla="*/ 6266 h 15119"/>
              <a:gd name="connsiteX20" fmla="*/ 2848 w 10080"/>
              <a:gd name="connsiteY20" fmla="*/ 6266 h 15119"/>
              <a:gd name="connsiteX21" fmla="*/ 2952 w 10080"/>
              <a:gd name="connsiteY21" fmla="*/ 6266 h 15119"/>
              <a:gd name="connsiteX22" fmla="*/ 3126 w 10080"/>
              <a:gd name="connsiteY22" fmla="*/ 6266 h 15119"/>
              <a:gd name="connsiteX23" fmla="*/ 3230 w 10080"/>
              <a:gd name="connsiteY23" fmla="*/ 6266 h 15119"/>
              <a:gd name="connsiteX24" fmla="*/ 3334 w 10080"/>
              <a:gd name="connsiteY24" fmla="*/ 6266 h 15119"/>
              <a:gd name="connsiteX25" fmla="*/ 3508 w 10080"/>
              <a:gd name="connsiteY25" fmla="*/ 6266 h 15119"/>
              <a:gd name="connsiteX26" fmla="*/ 3647 w 10080"/>
              <a:gd name="connsiteY26" fmla="*/ 6179 h 15119"/>
              <a:gd name="connsiteX27" fmla="*/ 3751 w 10080"/>
              <a:gd name="connsiteY27" fmla="*/ 5953 h 15119"/>
              <a:gd name="connsiteX28" fmla="*/ 4001 w 10080"/>
              <a:gd name="connsiteY28" fmla="*/ 4285 h 15119"/>
              <a:gd name="connsiteX29" fmla="*/ 4416 w 10080"/>
              <a:gd name="connsiteY29" fmla="*/ 1100 h 15119"/>
              <a:gd name="connsiteX30" fmla="*/ 4499 w 10080"/>
              <a:gd name="connsiteY30" fmla="*/ 683 h 15119"/>
              <a:gd name="connsiteX31" fmla="*/ 4666 w 10080"/>
              <a:gd name="connsiteY31" fmla="*/ 266 h 15119"/>
              <a:gd name="connsiteX32" fmla="*/ 4749 w 10080"/>
              <a:gd name="connsiteY32" fmla="*/ 683 h 15119"/>
              <a:gd name="connsiteX33" fmla="*/ 4832 w 10080"/>
              <a:gd name="connsiteY33" fmla="*/ 1517 h 15119"/>
              <a:gd name="connsiteX34" fmla="*/ 4918 w 10080"/>
              <a:gd name="connsiteY34" fmla="*/ 3868 h 15119"/>
              <a:gd name="connsiteX35" fmla="*/ 4918 w 10080"/>
              <a:gd name="connsiteY35" fmla="*/ 4702 h 15119"/>
              <a:gd name="connsiteX36" fmla="*/ 5001 w 10080"/>
              <a:gd name="connsiteY36" fmla="*/ 4702 h 15119"/>
              <a:gd name="connsiteX37" fmla="*/ 5001 w 10080"/>
              <a:gd name="connsiteY37" fmla="*/ 5536 h 15119"/>
              <a:gd name="connsiteX38" fmla="*/ 5334 w 10080"/>
              <a:gd name="connsiteY38" fmla="*/ 5119 h 15119"/>
              <a:gd name="connsiteX39" fmla="*/ 5416 w 10080"/>
              <a:gd name="connsiteY39" fmla="*/ 5687 h 15119"/>
              <a:gd name="connsiteX40" fmla="*/ 5416 w 10080"/>
              <a:gd name="connsiteY40" fmla="*/ 6104 h 15119"/>
              <a:gd name="connsiteX41" fmla="*/ 5539 w 10080"/>
              <a:gd name="connsiteY41" fmla="*/ 6179 h 15119"/>
              <a:gd name="connsiteX42" fmla="*/ 5782 w 10080"/>
              <a:gd name="connsiteY42" fmla="*/ 6266 h 15119"/>
              <a:gd name="connsiteX43" fmla="*/ 5956 w 10080"/>
              <a:gd name="connsiteY43" fmla="*/ 6266 h 15119"/>
              <a:gd name="connsiteX44" fmla="*/ 6095 w 10080"/>
              <a:gd name="connsiteY44" fmla="*/ 6353 h 15119"/>
              <a:gd name="connsiteX45" fmla="*/ 6234 w 10080"/>
              <a:gd name="connsiteY45" fmla="*/ 6353 h 15119"/>
              <a:gd name="connsiteX46" fmla="*/ 6303 w 10080"/>
              <a:gd name="connsiteY46" fmla="*/ 6353 h 15119"/>
              <a:gd name="connsiteX47" fmla="*/ 6373 w 10080"/>
              <a:gd name="connsiteY47" fmla="*/ 6353 h 15119"/>
              <a:gd name="connsiteX48" fmla="*/ 6511 w 10080"/>
              <a:gd name="connsiteY48" fmla="*/ 6353 h 15119"/>
              <a:gd name="connsiteX49" fmla="*/ 6616 w 10080"/>
              <a:gd name="connsiteY49" fmla="*/ 6353 h 15119"/>
              <a:gd name="connsiteX50" fmla="*/ 6754 w 10080"/>
              <a:gd name="connsiteY50" fmla="*/ 6353 h 15119"/>
              <a:gd name="connsiteX51" fmla="*/ 6893 w 10080"/>
              <a:gd name="connsiteY51" fmla="*/ 6440 h 15119"/>
              <a:gd name="connsiteX52" fmla="*/ 7032 w 10080"/>
              <a:gd name="connsiteY52" fmla="*/ 6440 h 15119"/>
              <a:gd name="connsiteX53" fmla="*/ 7171 w 10080"/>
              <a:gd name="connsiteY53" fmla="*/ 6526 h 15119"/>
              <a:gd name="connsiteX54" fmla="*/ 7310 w 10080"/>
              <a:gd name="connsiteY54" fmla="*/ 6526 h 15119"/>
              <a:gd name="connsiteX55" fmla="*/ 7432 w 10080"/>
              <a:gd name="connsiteY55" fmla="*/ 6526 h 15119"/>
              <a:gd name="connsiteX56" fmla="*/ 7537 w 10080"/>
              <a:gd name="connsiteY56" fmla="*/ 6526 h 15119"/>
              <a:gd name="connsiteX57" fmla="*/ 7641 w 10080"/>
              <a:gd name="connsiteY57" fmla="*/ 6526 h 15119"/>
              <a:gd name="connsiteX58" fmla="*/ 7780 w 10080"/>
              <a:gd name="connsiteY58" fmla="*/ 6526 h 15119"/>
              <a:gd name="connsiteX59" fmla="*/ 7953 w 10080"/>
              <a:gd name="connsiteY59" fmla="*/ 6614 h 15119"/>
              <a:gd name="connsiteX60" fmla="*/ 8092 w 10080"/>
              <a:gd name="connsiteY60" fmla="*/ 6614 h 15119"/>
              <a:gd name="connsiteX61" fmla="*/ 8196 w 10080"/>
              <a:gd name="connsiteY61" fmla="*/ 6700 h 15119"/>
              <a:gd name="connsiteX62" fmla="*/ 8301 w 10080"/>
              <a:gd name="connsiteY62" fmla="*/ 6700 h 15119"/>
              <a:gd name="connsiteX63" fmla="*/ 8440 w 10080"/>
              <a:gd name="connsiteY63" fmla="*/ 6700 h 15119"/>
              <a:gd name="connsiteX64" fmla="*/ 8578 w 10080"/>
              <a:gd name="connsiteY64" fmla="*/ 6700 h 15119"/>
              <a:gd name="connsiteX65" fmla="*/ 8683 w 10080"/>
              <a:gd name="connsiteY65" fmla="*/ 6700 h 15119"/>
              <a:gd name="connsiteX66" fmla="*/ 8787 w 10080"/>
              <a:gd name="connsiteY66" fmla="*/ 6700 h 15119"/>
              <a:gd name="connsiteX67" fmla="*/ 8891 w 10080"/>
              <a:gd name="connsiteY67" fmla="*/ 6700 h 15119"/>
              <a:gd name="connsiteX68" fmla="*/ 9166 w 10080"/>
              <a:gd name="connsiteY68" fmla="*/ 2768 h 15119"/>
              <a:gd name="connsiteX69" fmla="*/ 9417 w 10080"/>
              <a:gd name="connsiteY69" fmla="*/ 2351 h 15119"/>
              <a:gd name="connsiteX70" fmla="*/ 9667 w 10080"/>
              <a:gd name="connsiteY70" fmla="*/ 1100 h 15119"/>
              <a:gd name="connsiteX71" fmla="*/ 9750 w 10080"/>
              <a:gd name="connsiteY71" fmla="*/ 1517 h 15119"/>
              <a:gd name="connsiteX72" fmla="*/ 9750 w 10080"/>
              <a:gd name="connsiteY72" fmla="*/ 2351 h 15119"/>
              <a:gd name="connsiteX73" fmla="*/ 9833 w 10080"/>
              <a:gd name="connsiteY73" fmla="*/ 3185 h 15119"/>
              <a:gd name="connsiteX74" fmla="*/ 10000 w 10080"/>
              <a:gd name="connsiteY74" fmla="*/ 3602 h 15119"/>
              <a:gd name="connsiteX75" fmla="*/ 10000 w 10080"/>
              <a:gd name="connsiteY75" fmla="*/ 4019 h 15119"/>
              <a:gd name="connsiteX76" fmla="*/ 10000 w 10080"/>
              <a:gd name="connsiteY76" fmla="*/ 4853 h 15119"/>
              <a:gd name="connsiteX77" fmla="*/ 10000 w 10080"/>
              <a:gd name="connsiteY77" fmla="*/ 5687 h 15119"/>
              <a:gd name="connsiteX78" fmla="*/ 10000 w 10080"/>
              <a:gd name="connsiteY78" fmla="*/ 4853 h 15119"/>
              <a:gd name="connsiteX79" fmla="*/ 10000 w 10080"/>
              <a:gd name="connsiteY79" fmla="*/ 5687 h 15119"/>
              <a:gd name="connsiteX80" fmla="*/ 9985 w 10080"/>
              <a:gd name="connsiteY80" fmla="*/ 6179 h 15119"/>
              <a:gd name="connsiteX81" fmla="*/ 10000 w 10080"/>
              <a:gd name="connsiteY81" fmla="*/ 6179 h 15119"/>
              <a:gd name="connsiteX82" fmla="*/ 10000 w 10080"/>
              <a:gd name="connsiteY82" fmla="*/ 6092 h 15119"/>
              <a:gd name="connsiteX83" fmla="*/ 10000 w 10080"/>
              <a:gd name="connsiteY83" fmla="*/ 15119 h 15119"/>
              <a:gd name="connsiteX84" fmla="*/ 0 w 10080"/>
              <a:gd name="connsiteY84" fmla="*/ 15119 h 15119"/>
              <a:gd name="connsiteX85" fmla="*/ 35 w 10080"/>
              <a:gd name="connsiteY85" fmla="*/ 15119 h 15119"/>
              <a:gd name="connsiteX86" fmla="*/ 0 w 10080"/>
              <a:gd name="connsiteY86" fmla="*/ 6787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0080" h="15119">
                <a:moveTo>
                  <a:pt x="0" y="6787"/>
                </a:moveTo>
                <a:lnTo>
                  <a:pt x="69" y="6700"/>
                </a:lnTo>
                <a:lnTo>
                  <a:pt x="347" y="6614"/>
                </a:lnTo>
                <a:cubicBezTo>
                  <a:pt x="426" y="6394"/>
                  <a:pt x="504" y="6173"/>
                  <a:pt x="583" y="5953"/>
                </a:cubicBezTo>
                <a:cubicBezTo>
                  <a:pt x="597" y="5652"/>
                  <a:pt x="653" y="5837"/>
                  <a:pt x="667" y="5536"/>
                </a:cubicBezTo>
                <a:cubicBezTo>
                  <a:pt x="773" y="5124"/>
                  <a:pt x="977" y="5531"/>
                  <a:pt x="1083" y="5119"/>
                </a:cubicBezTo>
                <a:cubicBezTo>
                  <a:pt x="1069" y="5501"/>
                  <a:pt x="1348" y="4736"/>
                  <a:pt x="1334" y="5119"/>
                </a:cubicBezTo>
                <a:cubicBezTo>
                  <a:pt x="1389" y="4980"/>
                  <a:pt x="1445" y="5258"/>
                  <a:pt x="1500" y="5119"/>
                </a:cubicBezTo>
                <a:cubicBezTo>
                  <a:pt x="1535" y="5125"/>
                  <a:pt x="1625" y="5050"/>
                  <a:pt x="1667" y="5119"/>
                </a:cubicBezTo>
                <a:cubicBezTo>
                  <a:pt x="1709" y="5188"/>
                  <a:pt x="1722" y="5397"/>
                  <a:pt x="1750" y="5536"/>
                </a:cubicBezTo>
                <a:cubicBezTo>
                  <a:pt x="1778" y="5675"/>
                  <a:pt x="1806" y="5884"/>
                  <a:pt x="1834" y="5953"/>
                </a:cubicBezTo>
                <a:cubicBezTo>
                  <a:pt x="1862" y="6022"/>
                  <a:pt x="1882" y="5953"/>
                  <a:pt x="1917" y="5953"/>
                </a:cubicBezTo>
                <a:lnTo>
                  <a:pt x="2000" y="5953"/>
                </a:lnTo>
                <a:lnTo>
                  <a:pt x="2000" y="5953"/>
                </a:lnTo>
                <a:cubicBezTo>
                  <a:pt x="2028" y="6057"/>
                  <a:pt x="2046" y="6214"/>
                  <a:pt x="2083" y="6266"/>
                </a:cubicBezTo>
                <a:cubicBezTo>
                  <a:pt x="2120" y="6318"/>
                  <a:pt x="2176" y="6266"/>
                  <a:pt x="2222" y="6266"/>
                </a:cubicBezTo>
                <a:lnTo>
                  <a:pt x="2361" y="6266"/>
                </a:lnTo>
                <a:lnTo>
                  <a:pt x="2465" y="6266"/>
                </a:lnTo>
                <a:lnTo>
                  <a:pt x="2570" y="6266"/>
                </a:lnTo>
                <a:lnTo>
                  <a:pt x="2744" y="6266"/>
                </a:lnTo>
                <a:lnTo>
                  <a:pt x="2848" y="6266"/>
                </a:lnTo>
                <a:lnTo>
                  <a:pt x="2952" y="6266"/>
                </a:lnTo>
                <a:lnTo>
                  <a:pt x="3126" y="6266"/>
                </a:lnTo>
                <a:lnTo>
                  <a:pt x="3230" y="6266"/>
                </a:lnTo>
                <a:lnTo>
                  <a:pt x="3334" y="6266"/>
                </a:lnTo>
                <a:lnTo>
                  <a:pt x="3508" y="6266"/>
                </a:lnTo>
                <a:cubicBezTo>
                  <a:pt x="3554" y="6237"/>
                  <a:pt x="3607" y="6231"/>
                  <a:pt x="3647" y="6179"/>
                </a:cubicBezTo>
                <a:cubicBezTo>
                  <a:pt x="3687" y="6127"/>
                  <a:pt x="3692" y="6269"/>
                  <a:pt x="3751" y="5953"/>
                </a:cubicBezTo>
                <a:cubicBezTo>
                  <a:pt x="3810" y="5637"/>
                  <a:pt x="3929" y="4470"/>
                  <a:pt x="4001" y="4285"/>
                </a:cubicBezTo>
                <a:cubicBezTo>
                  <a:pt x="4057" y="2617"/>
                  <a:pt x="4360" y="2768"/>
                  <a:pt x="4416" y="1100"/>
                </a:cubicBezTo>
                <a:cubicBezTo>
                  <a:pt x="4462" y="805"/>
                  <a:pt x="4453" y="978"/>
                  <a:pt x="4499" y="683"/>
                </a:cubicBezTo>
                <a:cubicBezTo>
                  <a:pt x="4522" y="949"/>
                  <a:pt x="4643" y="0"/>
                  <a:pt x="4666" y="266"/>
                </a:cubicBezTo>
                <a:cubicBezTo>
                  <a:pt x="4696" y="393"/>
                  <a:pt x="4721" y="475"/>
                  <a:pt x="4749" y="683"/>
                </a:cubicBezTo>
                <a:cubicBezTo>
                  <a:pt x="4777" y="891"/>
                  <a:pt x="4804" y="986"/>
                  <a:pt x="4832" y="1517"/>
                </a:cubicBezTo>
                <a:cubicBezTo>
                  <a:pt x="4860" y="2048"/>
                  <a:pt x="4883" y="3868"/>
                  <a:pt x="4918" y="3868"/>
                </a:cubicBezTo>
                <a:cubicBezTo>
                  <a:pt x="4842" y="4551"/>
                  <a:pt x="4994" y="4019"/>
                  <a:pt x="4918" y="4702"/>
                </a:cubicBezTo>
                <a:lnTo>
                  <a:pt x="5001" y="4702"/>
                </a:lnTo>
                <a:lnTo>
                  <a:pt x="5001" y="5536"/>
                </a:lnTo>
                <a:cubicBezTo>
                  <a:pt x="4984" y="5692"/>
                  <a:pt x="5351" y="4963"/>
                  <a:pt x="5334" y="5119"/>
                </a:cubicBezTo>
                <a:cubicBezTo>
                  <a:pt x="5264" y="5443"/>
                  <a:pt x="5486" y="5363"/>
                  <a:pt x="5416" y="5687"/>
                </a:cubicBezTo>
                <a:cubicBezTo>
                  <a:pt x="5388" y="5822"/>
                  <a:pt x="5444" y="5969"/>
                  <a:pt x="5416" y="6104"/>
                </a:cubicBezTo>
                <a:lnTo>
                  <a:pt x="5539" y="6179"/>
                </a:lnTo>
                <a:lnTo>
                  <a:pt x="5782" y="6266"/>
                </a:lnTo>
                <a:lnTo>
                  <a:pt x="5956" y="6266"/>
                </a:lnTo>
                <a:lnTo>
                  <a:pt x="6095" y="6353"/>
                </a:lnTo>
                <a:lnTo>
                  <a:pt x="6234" y="6353"/>
                </a:lnTo>
                <a:lnTo>
                  <a:pt x="6303" y="6353"/>
                </a:lnTo>
                <a:lnTo>
                  <a:pt x="6373" y="6353"/>
                </a:lnTo>
                <a:lnTo>
                  <a:pt x="6511" y="6353"/>
                </a:lnTo>
                <a:lnTo>
                  <a:pt x="6616" y="6353"/>
                </a:lnTo>
                <a:lnTo>
                  <a:pt x="6754" y="6353"/>
                </a:lnTo>
                <a:lnTo>
                  <a:pt x="6893" y="6440"/>
                </a:lnTo>
                <a:lnTo>
                  <a:pt x="7032" y="6440"/>
                </a:lnTo>
                <a:cubicBezTo>
                  <a:pt x="7078" y="6469"/>
                  <a:pt x="7125" y="6497"/>
                  <a:pt x="7171" y="6526"/>
                </a:cubicBezTo>
                <a:lnTo>
                  <a:pt x="7310" y="6526"/>
                </a:lnTo>
                <a:lnTo>
                  <a:pt x="7432" y="6526"/>
                </a:lnTo>
                <a:lnTo>
                  <a:pt x="7537" y="6526"/>
                </a:lnTo>
                <a:lnTo>
                  <a:pt x="7641" y="6526"/>
                </a:lnTo>
                <a:lnTo>
                  <a:pt x="7780" y="6526"/>
                </a:lnTo>
                <a:lnTo>
                  <a:pt x="7953" y="6614"/>
                </a:lnTo>
                <a:lnTo>
                  <a:pt x="8092" y="6614"/>
                </a:lnTo>
                <a:cubicBezTo>
                  <a:pt x="8127" y="6642"/>
                  <a:pt x="8161" y="6672"/>
                  <a:pt x="8196" y="6700"/>
                </a:cubicBezTo>
                <a:lnTo>
                  <a:pt x="8301" y="6700"/>
                </a:lnTo>
                <a:lnTo>
                  <a:pt x="8440" y="6700"/>
                </a:lnTo>
                <a:lnTo>
                  <a:pt x="8578" y="6700"/>
                </a:lnTo>
                <a:lnTo>
                  <a:pt x="8683" y="6700"/>
                </a:lnTo>
                <a:lnTo>
                  <a:pt x="8787" y="6700"/>
                </a:lnTo>
                <a:lnTo>
                  <a:pt x="8891" y="6700"/>
                </a:lnTo>
                <a:cubicBezTo>
                  <a:pt x="8956" y="6451"/>
                  <a:pt x="9101" y="3017"/>
                  <a:pt x="9166" y="2768"/>
                </a:cubicBezTo>
                <a:cubicBezTo>
                  <a:pt x="9201" y="2519"/>
                  <a:pt x="9382" y="2600"/>
                  <a:pt x="9417" y="2351"/>
                </a:cubicBezTo>
                <a:cubicBezTo>
                  <a:pt x="9456" y="1963"/>
                  <a:pt x="9628" y="1488"/>
                  <a:pt x="9667" y="1100"/>
                </a:cubicBezTo>
                <a:cubicBezTo>
                  <a:pt x="9684" y="1071"/>
                  <a:pt x="9733" y="1546"/>
                  <a:pt x="9750" y="1517"/>
                </a:cubicBezTo>
                <a:cubicBezTo>
                  <a:pt x="9785" y="1488"/>
                  <a:pt x="9715" y="2380"/>
                  <a:pt x="9750" y="2351"/>
                </a:cubicBezTo>
                <a:cubicBezTo>
                  <a:pt x="9771" y="2959"/>
                  <a:pt x="9812" y="2577"/>
                  <a:pt x="9833" y="3185"/>
                </a:cubicBezTo>
                <a:cubicBezTo>
                  <a:pt x="9833" y="3376"/>
                  <a:pt x="9972" y="3463"/>
                  <a:pt x="10000" y="3602"/>
                </a:cubicBezTo>
                <a:cubicBezTo>
                  <a:pt x="10028" y="3741"/>
                  <a:pt x="9965" y="4019"/>
                  <a:pt x="10000" y="4019"/>
                </a:cubicBezTo>
                <a:cubicBezTo>
                  <a:pt x="9920" y="4855"/>
                  <a:pt x="10080" y="4017"/>
                  <a:pt x="10000" y="4853"/>
                </a:cubicBezTo>
                <a:cubicBezTo>
                  <a:pt x="10017" y="4767"/>
                  <a:pt x="9983" y="5773"/>
                  <a:pt x="10000" y="5687"/>
                </a:cubicBezTo>
                <a:cubicBezTo>
                  <a:pt x="10017" y="5658"/>
                  <a:pt x="9983" y="4881"/>
                  <a:pt x="10000" y="4853"/>
                </a:cubicBezTo>
                <a:cubicBezTo>
                  <a:pt x="9972" y="5295"/>
                  <a:pt x="10028" y="5245"/>
                  <a:pt x="10000" y="5687"/>
                </a:cubicBezTo>
                <a:lnTo>
                  <a:pt x="9985" y="6179"/>
                </a:lnTo>
                <a:lnTo>
                  <a:pt x="10000" y="6179"/>
                </a:lnTo>
                <a:lnTo>
                  <a:pt x="10000" y="6092"/>
                </a:lnTo>
                <a:lnTo>
                  <a:pt x="10000" y="15119"/>
                </a:lnTo>
                <a:lnTo>
                  <a:pt x="0" y="15119"/>
                </a:lnTo>
                <a:lnTo>
                  <a:pt x="35" y="15119"/>
                </a:lnTo>
                <a:cubicBezTo>
                  <a:pt x="23" y="12342"/>
                  <a:pt x="12" y="9564"/>
                  <a:pt x="0" y="6787"/>
                </a:cubicBezTo>
              </a:path>
            </a:pathLst>
          </a:custGeom>
          <a:pattFill prst="pct75">
            <a:fgClr>
              <a:srgbClr val="99FFFF"/>
            </a:fgClr>
            <a:bgClr>
              <a:schemeClr val="bg1"/>
            </a:bgClr>
          </a:pattFill>
          <a:ln w="25400" cap="rnd">
            <a:solidFill>
              <a:srgbClr val="0070C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Freeform 3"/>
          <p:cNvSpPr>
            <a:spLocks/>
          </p:cNvSpPr>
          <p:nvPr/>
        </p:nvSpPr>
        <p:spPr bwMode="auto">
          <a:xfrm>
            <a:off x="1" y="4428099"/>
            <a:ext cx="9143999" cy="2429901"/>
          </a:xfrm>
          <a:custGeom>
            <a:avLst/>
            <a:gdLst>
              <a:gd name="T0" fmla="*/ 0 w 5760"/>
              <a:gd name="T1" fmla="*/ 2147483647 h 930"/>
              <a:gd name="T2" fmla="*/ 2147483647 w 5760"/>
              <a:gd name="T3" fmla="*/ 2147483647 h 930"/>
              <a:gd name="T4" fmla="*/ 2147483647 w 5760"/>
              <a:gd name="T5" fmla="*/ 2147483647 h 930"/>
              <a:gd name="T6" fmla="*/ 2147483647 w 5760"/>
              <a:gd name="T7" fmla="*/ 2147483647 h 930"/>
              <a:gd name="T8" fmla="*/ 2147483647 w 5760"/>
              <a:gd name="T9" fmla="*/ 2147483647 h 930"/>
              <a:gd name="T10" fmla="*/ 2147483647 w 5760"/>
              <a:gd name="T11" fmla="*/ 2147483647 h 930"/>
              <a:gd name="T12" fmla="*/ 2147483647 w 5760"/>
              <a:gd name="T13" fmla="*/ 2147483647 h 930"/>
              <a:gd name="T14" fmla="*/ 2147483647 w 5760"/>
              <a:gd name="T15" fmla="*/ 2147483647 h 930"/>
              <a:gd name="T16" fmla="*/ 2147483647 w 5760"/>
              <a:gd name="T17" fmla="*/ 2147483647 h 930"/>
              <a:gd name="T18" fmla="*/ 2147483647 w 5760"/>
              <a:gd name="T19" fmla="*/ 2147483647 h 930"/>
              <a:gd name="T20" fmla="*/ 2147483647 w 5760"/>
              <a:gd name="T21" fmla="*/ 2147483647 h 930"/>
              <a:gd name="T22" fmla="*/ 2147483647 w 5760"/>
              <a:gd name="T23" fmla="*/ 2147483647 h 930"/>
              <a:gd name="T24" fmla="*/ 2147483647 w 5760"/>
              <a:gd name="T25" fmla="*/ 2147483647 h 930"/>
              <a:gd name="T26" fmla="*/ 2147483647 w 5760"/>
              <a:gd name="T27" fmla="*/ 2147483647 h 930"/>
              <a:gd name="T28" fmla="*/ 2147483647 w 5760"/>
              <a:gd name="T29" fmla="*/ 2147483647 h 930"/>
              <a:gd name="T30" fmla="*/ 2147483647 w 5760"/>
              <a:gd name="T31" fmla="*/ 2147483647 h 930"/>
              <a:gd name="T32" fmla="*/ 2147483647 w 5760"/>
              <a:gd name="T33" fmla="*/ 2147483647 h 930"/>
              <a:gd name="T34" fmla="*/ 2147483647 w 5760"/>
              <a:gd name="T35" fmla="*/ 2147483647 h 930"/>
              <a:gd name="T36" fmla="*/ 2147483647 w 5760"/>
              <a:gd name="T37" fmla="*/ 2147483647 h 930"/>
              <a:gd name="T38" fmla="*/ 2147483647 w 5760"/>
              <a:gd name="T39" fmla="*/ 2147483647 h 930"/>
              <a:gd name="T40" fmla="*/ 2147483647 w 5760"/>
              <a:gd name="T41" fmla="*/ 2147483647 h 930"/>
              <a:gd name="T42" fmla="*/ 2147483647 w 5760"/>
              <a:gd name="T43" fmla="*/ 2147483647 h 930"/>
              <a:gd name="T44" fmla="*/ 2147483647 w 5760"/>
              <a:gd name="T45" fmla="*/ 2147483647 h 930"/>
              <a:gd name="T46" fmla="*/ 2147483647 w 5760"/>
              <a:gd name="T47" fmla="*/ 2147483647 h 930"/>
              <a:gd name="T48" fmla="*/ 2147483647 w 5760"/>
              <a:gd name="T49" fmla="*/ 2147483647 h 930"/>
              <a:gd name="T50" fmla="*/ 2147483647 w 5760"/>
              <a:gd name="T51" fmla="*/ 2147483647 h 930"/>
              <a:gd name="T52" fmla="*/ 2147483647 w 5760"/>
              <a:gd name="T53" fmla="*/ 2147483647 h 930"/>
              <a:gd name="T54" fmla="*/ 2147483647 w 5760"/>
              <a:gd name="T55" fmla="*/ 2147483647 h 930"/>
              <a:gd name="T56" fmla="*/ 2147483647 w 5760"/>
              <a:gd name="T57" fmla="*/ 2147483647 h 930"/>
              <a:gd name="T58" fmla="*/ 2147483647 w 5760"/>
              <a:gd name="T59" fmla="*/ 2147483647 h 930"/>
              <a:gd name="T60" fmla="*/ 2147483647 w 5760"/>
              <a:gd name="T61" fmla="*/ 2147483647 h 930"/>
              <a:gd name="T62" fmla="*/ 2147483647 w 5760"/>
              <a:gd name="T63" fmla="*/ 2147483647 h 930"/>
              <a:gd name="T64" fmla="*/ 2147483647 w 5760"/>
              <a:gd name="T65" fmla="*/ 2147483647 h 930"/>
              <a:gd name="T66" fmla="*/ 2147483647 w 5760"/>
              <a:gd name="T67" fmla="*/ 2147483647 h 930"/>
              <a:gd name="T68" fmla="*/ 2147483647 w 5760"/>
              <a:gd name="T69" fmla="*/ 2147483647 h 930"/>
              <a:gd name="T70" fmla="*/ 2147483647 w 5760"/>
              <a:gd name="T71" fmla="*/ 2147483647 h 930"/>
              <a:gd name="T72" fmla="*/ 2147483647 w 5760"/>
              <a:gd name="T73" fmla="*/ 2147483647 h 930"/>
              <a:gd name="T74" fmla="*/ 2147483647 w 5760"/>
              <a:gd name="T75" fmla="*/ 2147483647 h 930"/>
              <a:gd name="T76" fmla="*/ 2147483647 w 5760"/>
              <a:gd name="T77" fmla="*/ 2147483647 h 930"/>
              <a:gd name="T78" fmla="*/ 2147483647 w 5760"/>
              <a:gd name="T79" fmla="*/ 2147483647 h 930"/>
              <a:gd name="T80" fmla="*/ 2147483647 w 5760"/>
              <a:gd name="T81" fmla="*/ 0 h 930"/>
              <a:gd name="T82" fmla="*/ 2147483647 w 5760"/>
              <a:gd name="T83" fmla="*/ 2147483647 h 930"/>
              <a:gd name="T84" fmla="*/ 0 w 5760"/>
              <a:gd name="T85" fmla="*/ 2147483647 h 930"/>
              <a:gd name="T86" fmla="*/ 0 w 5760"/>
              <a:gd name="T87" fmla="*/ 2147483647 h 930"/>
              <a:gd name="T88" fmla="*/ 0 w 5760"/>
              <a:gd name="T89" fmla="*/ 2147483647 h 9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60"/>
              <a:gd name="T136" fmla="*/ 0 h 930"/>
              <a:gd name="T137" fmla="*/ 5760 w 5760"/>
              <a:gd name="T138" fmla="*/ 930 h 930"/>
              <a:gd name="connsiteX0" fmla="*/ 0 w 9998"/>
              <a:gd name="connsiteY0" fmla="*/ 2065 h 10828"/>
              <a:gd name="connsiteX1" fmla="*/ 243 w 9998"/>
              <a:gd name="connsiteY1" fmla="*/ 2022 h 10828"/>
              <a:gd name="connsiteX2" fmla="*/ 556 w 9998"/>
              <a:gd name="connsiteY2" fmla="*/ 2022 h 10828"/>
              <a:gd name="connsiteX3" fmla="*/ 938 w 9998"/>
              <a:gd name="connsiteY3" fmla="*/ 1807 h 10828"/>
              <a:gd name="connsiteX4" fmla="*/ 1424 w 9998"/>
              <a:gd name="connsiteY4" fmla="*/ 1162 h 10828"/>
              <a:gd name="connsiteX5" fmla="*/ 2049 w 9998"/>
              <a:gd name="connsiteY5" fmla="*/ 1054 h 10828"/>
              <a:gd name="connsiteX6" fmla="*/ 2674 w 9998"/>
              <a:gd name="connsiteY6" fmla="*/ 947 h 10828"/>
              <a:gd name="connsiteX7" fmla="*/ 3194 w 9998"/>
              <a:gd name="connsiteY7" fmla="*/ 947 h 10828"/>
              <a:gd name="connsiteX8" fmla="*/ 3611 w 9998"/>
              <a:gd name="connsiteY8" fmla="*/ 1054 h 10828"/>
              <a:gd name="connsiteX9" fmla="*/ 3924 w 9998"/>
              <a:gd name="connsiteY9" fmla="*/ 1269 h 10828"/>
              <a:gd name="connsiteX10" fmla="*/ 4250 w 9998"/>
              <a:gd name="connsiteY10" fmla="*/ 0 h 10828"/>
              <a:gd name="connsiteX11" fmla="*/ 4688 w 9998"/>
              <a:gd name="connsiteY11" fmla="*/ 1484 h 10828"/>
              <a:gd name="connsiteX12" fmla="*/ 5104 w 9998"/>
              <a:gd name="connsiteY12" fmla="*/ 1699 h 10828"/>
              <a:gd name="connsiteX13" fmla="*/ 5521 w 9998"/>
              <a:gd name="connsiteY13" fmla="*/ 1914 h 10828"/>
              <a:gd name="connsiteX14" fmla="*/ 5833 w 9998"/>
              <a:gd name="connsiteY14" fmla="*/ 2129 h 10828"/>
              <a:gd name="connsiteX15" fmla="*/ 6146 w 9998"/>
              <a:gd name="connsiteY15" fmla="*/ 2344 h 10828"/>
              <a:gd name="connsiteX16" fmla="*/ 6424 w 9998"/>
              <a:gd name="connsiteY16" fmla="*/ 2452 h 10828"/>
              <a:gd name="connsiteX17" fmla="*/ 6632 w 9998"/>
              <a:gd name="connsiteY17" fmla="*/ 2452 h 10828"/>
              <a:gd name="connsiteX18" fmla="*/ 6840 w 9998"/>
              <a:gd name="connsiteY18" fmla="*/ 2452 h 10828"/>
              <a:gd name="connsiteX19" fmla="*/ 7014 w 9998"/>
              <a:gd name="connsiteY19" fmla="*/ 2452 h 10828"/>
              <a:gd name="connsiteX20" fmla="*/ 7188 w 9998"/>
              <a:gd name="connsiteY20" fmla="*/ 2452 h 10828"/>
              <a:gd name="connsiteX21" fmla="*/ 7431 w 9998"/>
              <a:gd name="connsiteY21" fmla="*/ 2452 h 10828"/>
              <a:gd name="connsiteX22" fmla="*/ 7639 w 9998"/>
              <a:gd name="connsiteY22" fmla="*/ 2452 h 10828"/>
              <a:gd name="connsiteX23" fmla="*/ 7917 w 9998"/>
              <a:gd name="connsiteY23" fmla="*/ 2344 h 10828"/>
              <a:gd name="connsiteX24" fmla="*/ 8194 w 9998"/>
              <a:gd name="connsiteY24" fmla="*/ 2344 h 10828"/>
              <a:gd name="connsiteX25" fmla="*/ 8438 w 9998"/>
              <a:gd name="connsiteY25" fmla="*/ 2237 h 10828"/>
              <a:gd name="connsiteX26" fmla="*/ 8611 w 9998"/>
              <a:gd name="connsiteY26" fmla="*/ 2237 h 10828"/>
              <a:gd name="connsiteX27" fmla="*/ 8715 w 9998"/>
              <a:gd name="connsiteY27" fmla="*/ 2237 h 10828"/>
              <a:gd name="connsiteX28" fmla="*/ 8854 w 9998"/>
              <a:gd name="connsiteY28" fmla="*/ 2237 h 10828"/>
              <a:gd name="connsiteX29" fmla="*/ 8924 w 9998"/>
              <a:gd name="connsiteY29" fmla="*/ 2022 h 10828"/>
              <a:gd name="connsiteX30" fmla="*/ 9028 w 9998"/>
              <a:gd name="connsiteY30" fmla="*/ 1914 h 10828"/>
              <a:gd name="connsiteX31" fmla="*/ 9149 w 9998"/>
              <a:gd name="connsiteY31" fmla="*/ 1699 h 10828"/>
              <a:gd name="connsiteX32" fmla="*/ 9306 w 9998"/>
              <a:gd name="connsiteY32" fmla="*/ 1484 h 10828"/>
              <a:gd name="connsiteX33" fmla="*/ 9479 w 9998"/>
              <a:gd name="connsiteY33" fmla="*/ 1377 h 10828"/>
              <a:gd name="connsiteX34" fmla="*/ 9653 w 9998"/>
              <a:gd name="connsiteY34" fmla="*/ 1377 h 10828"/>
              <a:gd name="connsiteX35" fmla="*/ 9826 w 9998"/>
              <a:gd name="connsiteY35" fmla="*/ 1269 h 10828"/>
              <a:gd name="connsiteX36" fmla="*/ 9998 w 9998"/>
              <a:gd name="connsiteY36" fmla="*/ 1269 h 10828"/>
              <a:gd name="connsiteX37" fmla="*/ 9998 w 9998"/>
              <a:gd name="connsiteY37" fmla="*/ 1162 h 10828"/>
              <a:gd name="connsiteX38" fmla="*/ 9998 w 9998"/>
              <a:gd name="connsiteY38" fmla="*/ 1054 h 10828"/>
              <a:gd name="connsiteX39" fmla="*/ 9998 w 9998"/>
              <a:gd name="connsiteY39" fmla="*/ 947 h 10828"/>
              <a:gd name="connsiteX40" fmla="*/ 9998 w 9998"/>
              <a:gd name="connsiteY40" fmla="*/ 839 h 10828"/>
              <a:gd name="connsiteX41" fmla="*/ 9998 w 9998"/>
              <a:gd name="connsiteY41" fmla="*/ 10828 h 10828"/>
              <a:gd name="connsiteX42" fmla="*/ 0 w 9998"/>
              <a:gd name="connsiteY42" fmla="*/ 10828 h 10828"/>
              <a:gd name="connsiteX43" fmla="*/ 0 w 9998"/>
              <a:gd name="connsiteY43" fmla="*/ 1033 h 10828"/>
              <a:gd name="connsiteX44" fmla="*/ 0 w 9998"/>
              <a:gd name="connsiteY44" fmla="*/ 2065 h 10828"/>
              <a:gd name="connsiteX0" fmla="*/ 0 w 10000"/>
              <a:gd name="connsiteY0" fmla="*/ 1907 h 10000"/>
              <a:gd name="connsiteX1" fmla="*/ 243 w 10000"/>
              <a:gd name="connsiteY1" fmla="*/ 1867 h 10000"/>
              <a:gd name="connsiteX2" fmla="*/ 556 w 10000"/>
              <a:gd name="connsiteY2" fmla="*/ 1867 h 10000"/>
              <a:gd name="connsiteX3" fmla="*/ 938 w 10000"/>
              <a:gd name="connsiteY3" fmla="*/ 1669 h 10000"/>
              <a:gd name="connsiteX4" fmla="*/ 1424 w 10000"/>
              <a:gd name="connsiteY4" fmla="*/ 1073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689 w 10000"/>
              <a:gd name="connsiteY11" fmla="*/ 1371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08 w 10000"/>
              <a:gd name="connsiteY32" fmla="*/ 1371 h 10000"/>
              <a:gd name="connsiteX33" fmla="*/ 9481 w 10000"/>
              <a:gd name="connsiteY33" fmla="*/ 1272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1907 h 10000"/>
              <a:gd name="connsiteX1" fmla="*/ 243 w 10000"/>
              <a:gd name="connsiteY1" fmla="*/ 1867 h 10000"/>
              <a:gd name="connsiteX2" fmla="*/ 556 w 10000"/>
              <a:gd name="connsiteY2" fmla="*/ 1867 h 10000"/>
              <a:gd name="connsiteX3" fmla="*/ 938 w 10000"/>
              <a:gd name="connsiteY3" fmla="*/ 1669 h 10000"/>
              <a:gd name="connsiteX4" fmla="*/ 1424 w 10000"/>
              <a:gd name="connsiteY4" fmla="*/ 1073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584 w 10000"/>
              <a:gd name="connsiteY11" fmla="*/ 954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08 w 10000"/>
              <a:gd name="connsiteY32" fmla="*/ 1371 h 10000"/>
              <a:gd name="connsiteX33" fmla="*/ 9481 w 10000"/>
              <a:gd name="connsiteY33" fmla="*/ 1272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1907 h 10000"/>
              <a:gd name="connsiteX1" fmla="*/ 243 w 10000"/>
              <a:gd name="connsiteY1" fmla="*/ 1867 h 10000"/>
              <a:gd name="connsiteX2" fmla="*/ 556 w 10000"/>
              <a:gd name="connsiteY2" fmla="*/ 1867 h 10000"/>
              <a:gd name="connsiteX3" fmla="*/ 917 w 10000"/>
              <a:gd name="connsiteY3" fmla="*/ 954 h 10000"/>
              <a:gd name="connsiteX4" fmla="*/ 1424 w 10000"/>
              <a:gd name="connsiteY4" fmla="*/ 1073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584 w 10000"/>
              <a:gd name="connsiteY11" fmla="*/ 954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08 w 10000"/>
              <a:gd name="connsiteY32" fmla="*/ 1371 h 10000"/>
              <a:gd name="connsiteX33" fmla="*/ 9481 w 10000"/>
              <a:gd name="connsiteY33" fmla="*/ 1272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1907 h 10000"/>
              <a:gd name="connsiteX1" fmla="*/ 243 w 10000"/>
              <a:gd name="connsiteY1" fmla="*/ 1867 h 10000"/>
              <a:gd name="connsiteX2" fmla="*/ 556 w 10000"/>
              <a:gd name="connsiteY2" fmla="*/ 1867 h 10000"/>
              <a:gd name="connsiteX3" fmla="*/ 917 w 10000"/>
              <a:gd name="connsiteY3" fmla="*/ 954 h 10000"/>
              <a:gd name="connsiteX4" fmla="*/ 1250 w 10000"/>
              <a:gd name="connsiteY4" fmla="*/ 0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584 w 10000"/>
              <a:gd name="connsiteY11" fmla="*/ 954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08 w 10000"/>
              <a:gd name="connsiteY32" fmla="*/ 1371 h 10000"/>
              <a:gd name="connsiteX33" fmla="*/ 9481 w 10000"/>
              <a:gd name="connsiteY33" fmla="*/ 1272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1907 h 10000"/>
              <a:gd name="connsiteX1" fmla="*/ 243 w 10000"/>
              <a:gd name="connsiteY1" fmla="*/ 1867 h 10000"/>
              <a:gd name="connsiteX2" fmla="*/ 556 w 10000"/>
              <a:gd name="connsiteY2" fmla="*/ 1867 h 10000"/>
              <a:gd name="connsiteX3" fmla="*/ 917 w 10000"/>
              <a:gd name="connsiteY3" fmla="*/ 954 h 10000"/>
              <a:gd name="connsiteX4" fmla="*/ 1250 w 10000"/>
              <a:gd name="connsiteY4" fmla="*/ 0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584 w 10000"/>
              <a:gd name="connsiteY11" fmla="*/ 954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35 w 10000"/>
              <a:gd name="connsiteY32" fmla="*/ 0 h 10000"/>
              <a:gd name="connsiteX33" fmla="*/ 9481 w 10000"/>
              <a:gd name="connsiteY33" fmla="*/ 1272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1907 h 10000"/>
              <a:gd name="connsiteX1" fmla="*/ 243 w 10000"/>
              <a:gd name="connsiteY1" fmla="*/ 1867 h 10000"/>
              <a:gd name="connsiteX2" fmla="*/ 556 w 10000"/>
              <a:gd name="connsiteY2" fmla="*/ 1867 h 10000"/>
              <a:gd name="connsiteX3" fmla="*/ 917 w 10000"/>
              <a:gd name="connsiteY3" fmla="*/ 954 h 10000"/>
              <a:gd name="connsiteX4" fmla="*/ 1250 w 10000"/>
              <a:gd name="connsiteY4" fmla="*/ 0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584 w 10000"/>
              <a:gd name="connsiteY11" fmla="*/ 954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35 w 10000"/>
              <a:gd name="connsiteY32" fmla="*/ 0 h 10000"/>
              <a:gd name="connsiteX33" fmla="*/ 9502 w 10000"/>
              <a:gd name="connsiteY33" fmla="*/ 477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4290 h 12383"/>
              <a:gd name="connsiteX1" fmla="*/ 243 w 10000"/>
              <a:gd name="connsiteY1" fmla="*/ 4250 h 12383"/>
              <a:gd name="connsiteX2" fmla="*/ 556 w 10000"/>
              <a:gd name="connsiteY2" fmla="*/ 4250 h 12383"/>
              <a:gd name="connsiteX3" fmla="*/ 917 w 10000"/>
              <a:gd name="connsiteY3" fmla="*/ 3337 h 12383"/>
              <a:gd name="connsiteX4" fmla="*/ 1250 w 10000"/>
              <a:gd name="connsiteY4" fmla="*/ 2383 h 12383"/>
              <a:gd name="connsiteX5" fmla="*/ 2049 w 10000"/>
              <a:gd name="connsiteY5" fmla="*/ 3356 h 12383"/>
              <a:gd name="connsiteX6" fmla="*/ 2675 w 10000"/>
              <a:gd name="connsiteY6" fmla="*/ 3258 h 12383"/>
              <a:gd name="connsiteX7" fmla="*/ 3195 w 10000"/>
              <a:gd name="connsiteY7" fmla="*/ 3258 h 12383"/>
              <a:gd name="connsiteX8" fmla="*/ 3612 w 10000"/>
              <a:gd name="connsiteY8" fmla="*/ 3356 h 12383"/>
              <a:gd name="connsiteX9" fmla="*/ 3917 w 10000"/>
              <a:gd name="connsiteY9" fmla="*/ 2860 h 12383"/>
              <a:gd name="connsiteX10" fmla="*/ 4334 w 10000"/>
              <a:gd name="connsiteY10" fmla="*/ 0 h 12383"/>
              <a:gd name="connsiteX11" fmla="*/ 4584 w 10000"/>
              <a:gd name="connsiteY11" fmla="*/ 3337 h 12383"/>
              <a:gd name="connsiteX12" fmla="*/ 5105 w 10000"/>
              <a:gd name="connsiteY12" fmla="*/ 3952 h 12383"/>
              <a:gd name="connsiteX13" fmla="*/ 5522 w 10000"/>
              <a:gd name="connsiteY13" fmla="*/ 4151 h 12383"/>
              <a:gd name="connsiteX14" fmla="*/ 5834 w 10000"/>
              <a:gd name="connsiteY14" fmla="*/ 4349 h 12383"/>
              <a:gd name="connsiteX15" fmla="*/ 6147 w 10000"/>
              <a:gd name="connsiteY15" fmla="*/ 4548 h 12383"/>
              <a:gd name="connsiteX16" fmla="*/ 6425 w 10000"/>
              <a:gd name="connsiteY16" fmla="*/ 4647 h 12383"/>
              <a:gd name="connsiteX17" fmla="*/ 6633 w 10000"/>
              <a:gd name="connsiteY17" fmla="*/ 4647 h 12383"/>
              <a:gd name="connsiteX18" fmla="*/ 6841 w 10000"/>
              <a:gd name="connsiteY18" fmla="*/ 4647 h 12383"/>
              <a:gd name="connsiteX19" fmla="*/ 7015 w 10000"/>
              <a:gd name="connsiteY19" fmla="*/ 4647 h 12383"/>
              <a:gd name="connsiteX20" fmla="*/ 7189 w 10000"/>
              <a:gd name="connsiteY20" fmla="*/ 4647 h 12383"/>
              <a:gd name="connsiteX21" fmla="*/ 7432 w 10000"/>
              <a:gd name="connsiteY21" fmla="*/ 4647 h 12383"/>
              <a:gd name="connsiteX22" fmla="*/ 7641 w 10000"/>
              <a:gd name="connsiteY22" fmla="*/ 4647 h 12383"/>
              <a:gd name="connsiteX23" fmla="*/ 7919 w 10000"/>
              <a:gd name="connsiteY23" fmla="*/ 4548 h 12383"/>
              <a:gd name="connsiteX24" fmla="*/ 8196 w 10000"/>
              <a:gd name="connsiteY24" fmla="*/ 4548 h 12383"/>
              <a:gd name="connsiteX25" fmla="*/ 8440 w 10000"/>
              <a:gd name="connsiteY25" fmla="*/ 4449 h 12383"/>
              <a:gd name="connsiteX26" fmla="*/ 8613 w 10000"/>
              <a:gd name="connsiteY26" fmla="*/ 4449 h 12383"/>
              <a:gd name="connsiteX27" fmla="*/ 8717 w 10000"/>
              <a:gd name="connsiteY27" fmla="*/ 4449 h 12383"/>
              <a:gd name="connsiteX28" fmla="*/ 8856 w 10000"/>
              <a:gd name="connsiteY28" fmla="*/ 4449 h 12383"/>
              <a:gd name="connsiteX29" fmla="*/ 8926 w 10000"/>
              <a:gd name="connsiteY29" fmla="*/ 4250 h 12383"/>
              <a:gd name="connsiteX30" fmla="*/ 9030 w 10000"/>
              <a:gd name="connsiteY30" fmla="*/ 4151 h 12383"/>
              <a:gd name="connsiteX31" fmla="*/ 9151 w 10000"/>
              <a:gd name="connsiteY31" fmla="*/ 3952 h 12383"/>
              <a:gd name="connsiteX32" fmla="*/ 9335 w 10000"/>
              <a:gd name="connsiteY32" fmla="*/ 2383 h 12383"/>
              <a:gd name="connsiteX33" fmla="*/ 9502 w 10000"/>
              <a:gd name="connsiteY33" fmla="*/ 2860 h 12383"/>
              <a:gd name="connsiteX34" fmla="*/ 9655 w 10000"/>
              <a:gd name="connsiteY34" fmla="*/ 3655 h 12383"/>
              <a:gd name="connsiteX35" fmla="*/ 9828 w 10000"/>
              <a:gd name="connsiteY35" fmla="*/ 3555 h 12383"/>
              <a:gd name="connsiteX36" fmla="*/ 10000 w 10000"/>
              <a:gd name="connsiteY36" fmla="*/ 3555 h 12383"/>
              <a:gd name="connsiteX37" fmla="*/ 10000 w 10000"/>
              <a:gd name="connsiteY37" fmla="*/ 3456 h 12383"/>
              <a:gd name="connsiteX38" fmla="*/ 10000 w 10000"/>
              <a:gd name="connsiteY38" fmla="*/ 3356 h 12383"/>
              <a:gd name="connsiteX39" fmla="*/ 10000 w 10000"/>
              <a:gd name="connsiteY39" fmla="*/ 3258 h 12383"/>
              <a:gd name="connsiteX40" fmla="*/ 10000 w 10000"/>
              <a:gd name="connsiteY40" fmla="*/ 3158 h 12383"/>
              <a:gd name="connsiteX41" fmla="*/ 10000 w 10000"/>
              <a:gd name="connsiteY41" fmla="*/ 12383 h 12383"/>
              <a:gd name="connsiteX42" fmla="*/ 0 w 10000"/>
              <a:gd name="connsiteY42" fmla="*/ 12383 h 12383"/>
              <a:gd name="connsiteX43" fmla="*/ 0 w 10000"/>
              <a:gd name="connsiteY43" fmla="*/ 3337 h 12383"/>
              <a:gd name="connsiteX44" fmla="*/ 0 w 10000"/>
              <a:gd name="connsiteY44" fmla="*/ 4290 h 12383"/>
              <a:gd name="connsiteX0" fmla="*/ 0 w 10000"/>
              <a:gd name="connsiteY0" fmla="*/ 4449 h 12542"/>
              <a:gd name="connsiteX1" fmla="*/ 243 w 10000"/>
              <a:gd name="connsiteY1" fmla="*/ 4409 h 12542"/>
              <a:gd name="connsiteX2" fmla="*/ 556 w 10000"/>
              <a:gd name="connsiteY2" fmla="*/ 4409 h 12542"/>
              <a:gd name="connsiteX3" fmla="*/ 917 w 10000"/>
              <a:gd name="connsiteY3" fmla="*/ 3496 h 12542"/>
              <a:gd name="connsiteX4" fmla="*/ 1250 w 10000"/>
              <a:gd name="connsiteY4" fmla="*/ 2542 h 12542"/>
              <a:gd name="connsiteX5" fmla="*/ 2049 w 10000"/>
              <a:gd name="connsiteY5" fmla="*/ 3515 h 12542"/>
              <a:gd name="connsiteX6" fmla="*/ 2675 w 10000"/>
              <a:gd name="connsiteY6" fmla="*/ 3417 h 12542"/>
              <a:gd name="connsiteX7" fmla="*/ 3195 w 10000"/>
              <a:gd name="connsiteY7" fmla="*/ 3417 h 12542"/>
              <a:gd name="connsiteX8" fmla="*/ 3612 w 10000"/>
              <a:gd name="connsiteY8" fmla="*/ 3515 h 12542"/>
              <a:gd name="connsiteX9" fmla="*/ 3917 w 10000"/>
              <a:gd name="connsiteY9" fmla="*/ 3019 h 12542"/>
              <a:gd name="connsiteX10" fmla="*/ 4334 w 10000"/>
              <a:gd name="connsiteY10" fmla="*/ 159 h 12542"/>
              <a:gd name="connsiteX11" fmla="*/ 4584 w 10000"/>
              <a:gd name="connsiteY11" fmla="*/ 1112 h 12542"/>
              <a:gd name="connsiteX12" fmla="*/ 5105 w 10000"/>
              <a:gd name="connsiteY12" fmla="*/ 4111 h 12542"/>
              <a:gd name="connsiteX13" fmla="*/ 5522 w 10000"/>
              <a:gd name="connsiteY13" fmla="*/ 4310 h 12542"/>
              <a:gd name="connsiteX14" fmla="*/ 5834 w 10000"/>
              <a:gd name="connsiteY14" fmla="*/ 4508 h 12542"/>
              <a:gd name="connsiteX15" fmla="*/ 6147 w 10000"/>
              <a:gd name="connsiteY15" fmla="*/ 4707 h 12542"/>
              <a:gd name="connsiteX16" fmla="*/ 6425 w 10000"/>
              <a:gd name="connsiteY16" fmla="*/ 4806 h 12542"/>
              <a:gd name="connsiteX17" fmla="*/ 6633 w 10000"/>
              <a:gd name="connsiteY17" fmla="*/ 4806 h 12542"/>
              <a:gd name="connsiteX18" fmla="*/ 6841 w 10000"/>
              <a:gd name="connsiteY18" fmla="*/ 4806 h 12542"/>
              <a:gd name="connsiteX19" fmla="*/ 7015 w 10000"/>
              <a:gd name="connsiteY19" fmla="*/ 4806 h 12542"/>
              <a:gd name="connsiteX20" fmla="*/ 7189 w 10000"/>
              <a:gd name="connsiteY20" fmla="*/ 4806 h 12542"/>
              <a:gd name="connsiteX21" fmla="*/ 7432 w 10000"/>
              <a:gd name="connsiteY21" fmla="*/ 4806 h 12542"/>
              <a:gd name="connsiteX22" fmla="*/ 7641 w 10000"/>
              <a:gd name="connsiteY22" fmla="*/ 4806 h 12542"/>
              <a:gd name="connsiteX23" fmla="*/ 7919 w 10000"/>
              <a:gd name="connsiteY23" fmla="*/ 4707 h 12542"/>
              <a:gd name="connsiteX24" fmla="*/ 8196 w 10000"/>
              <a:gd name="connsiteY24" fmla="*/ 4707 h 12542"/>
              <a:gd name="connsiteX25" fmla="*/ 8440 w 10000"/>
              <a:gd name="connsiteY25" fmla="*/ 4608 h 12542"/>
              <a:gd name="connsiteX26" fmla="*/ 8613 w 10000"/>
              <a:gd name="connsiteY26" fmla="*/ 4608 h 12542"/>
              <a:gd name="connsiteX27" fmla="*/ 8717 w 10000"/>
              <a:gd name="connsiteY27" fmla="*/ 4608 h 12542"/>
              <a:gd name="connsiteX28" fmla="*/ 8856 w 10000"/>
              <a:gd name="connsiteY28" fmla="*/ 4608 h 12542"/>
              <a:gd name="connsiteX29" fmla="*/ 8926 w 10000"/>
              <a:gd name="connsiteY29" fmla="*/ 4409 h 12542"/>
              <a:gd name="connsiteX30" fmla="*/ 9030 w 10000"/>
              <a:gd name="connsiteY30" fmla="*/ 4310 h 12542"/>
              <a:gd name="connsiteX31" fmla="*/ 9151 w 10000"/>
              <a:gd name="connsiteY31" fmla="*/ 4111 h 12542"/>
              <a:gd name="connsiteX32" fmla="*/ 9335 w 10000"/>
              <a:gd name="connsiteY32" fmla="*/ 2542 h 12542"/>
              <a:gd name="connsiteX33" fmla="*/ 9502 w 10000"/>
              <a:gd name="connsiteY33" fmla="*/ 3019 h 12542"/>
              <a:gd name="connsiteX34" fmla="*/ 9655 w 10000"/>
              <a:gd name="connsiteY34" fmla="*/ 3814 h 12542"/>
              <a:gd name="connsiteX35" fmla="*/ 9828 w 10000"/>
              <a:gd name="connsiteY35" fmla="*/ 3714 h 12542"/>
              <a:gd name="connsiteX36" fmla="*/ 10000 w 10000"/>
              <a:gd name="connsiteY36" fmla="*/ 3714 h 12542"/>
              <a:gd name="connsiteX37" fmla="*/ 10000 w 10000"/>
              <a:gd name="connsiteY37" fmla="*/ 3615 h 12542"/>
              <a:gd name="connsiteX38" fmla="*/ 10000 w 10000"/>
              <a:gd name="connsiteY38" fmla="*/ 3515 h 12542"/>
              <a:gd name="connsiteX39" fmla="*/ 10000 w 10000"/>
              <a:gd name="connsiteY39" fmla="*/ 3417 h 12542"/>
              <a:gd name="connsiteX40" fmla="*/ 10000 w 10000"/>
              <a:gd name="connsiteY40" fmla="*/ 3317 h 12542"/>
              <a:gd name="connsiteX41" fmla="*/ 10000 w 10000"/>
              <a:gd name="connsiteY41" fmla="*/ 12542 h 12542"/>
              <a:gd name="connsiteX42" fmla="*/ 0 w 10000"/>
              <a:gd name="connsiteY42" fmla="*/ 12542 h 12542"/>
              <a:gd name="connsiteX43" fmla="*/ 0 w 10000"/>
              <a:gd name="connsiteY43" fmla="*/ 3496 h 12542"/>
              <a:gd name="connsiteX44" fmla="*/ 0 w 10000"/>
              <a:gd name="connsiteY44" fmla="*/ 4449 h 12542"/>
              <a:gd name="connsiteX0" fmla="*/ 0 w 10000"/>
              <a:gd name="connsiteY0" fmla="*/ 4449 h 12542"/>
              <a:gd name="connsiteX1" fmla="*/ 243 w 10000"/>
              <a:gd name="connsiteY1" fmla="*/ 4409 h 12542"/>
              <a:gd name="connsiteX2" fmla="*/ 556 w 10000"/>
              <a:gd name="connsiteY2" fmla="*/ 4409 h 12542"/>
              <a:gd name="connsiteX3" fmla="*/ 917 w 10000"/>
              <a:gd name="connsiteY3" fmla="*/ 3496 h 12542"/>
              <a:gd name="connsiteX4" fmla="*/ 1250 w 10000"/>
              <a:gd name="connsiteY4" fmla="*/ 2542 h 12542"/>
              <a:gd name="connsiteX5" fmla="*/ 2049 w 10000"/>
              <a:gd name="connsiteY5" fmla="*/ 3515 h 12542"/>
              <a:gd name="connsiteX6" fmla="*/ 2675 w 10000"/>
              <a:gd name="connsiteY6" fmla="*/ 3417 h 12542"/>
              <a:gd name="connsiteX7" fmla="*/ 3195 w 10000"/>
              <a:gd name="connsiteY7" fmla="*/ 3417 h 12542"/>
              <a:gd name="connsiteX8" fmla="*/ 3612 w 10000"/>
              <a:gd name="connsiteY8" fmla="*/ 3515 h 12542"/>
              <a:gd name="connsiteX9" fmla="*/ 3917 w 10000"/>
              <a:gd name="connsiteY9" fmla="*/ 3019 h 12542"/>
              <a:gd name="connsiteX10" fmla="*/ 4334 w 10000"/>
              <a:gd name="connsiteY10" fmla="*/ 159 h 12542"/>
              <a:gd name="connsiteX11" fmla="*/ 4584 w 10000"/>
              <a:gd name="connsiteY11" fmla="*/ 1112 h 12542"/>
              <a:gd name="connsiteX12" fmla="*/ 5105 w 10000"/>
              <a:gd name="connsiteY12" fmla="*/ 4111 h 12542"/>
              <a:gd name="connsiteX13" fmla="*/ 5522 w 10000"/>
              <a:gd name="connsiteY13" fmla="*/ 4310 h 12542"/>
              <a:gd name="connsiteX14" fmla="*/ 5834 w 10000"/>
              <a:gd name="connsiteY14" fmla="*/ 4508 h 12542"/>
              <a:gd name="connsiteX15" fmla="*/ 6147 w 10000"/>
              <a:gd name="connsiteY15" fmla="*/ 4707 h 12542"/>
              <a:gd name="connsiteX16" fmla="*/ 6425 w 10000"/>
              <a:gd name="connsiteY16" fmla="*/ 4806 h 12542"/>
              <a:gd name="connsiteX17" fmla="*/ 6633 w 10000"/>
              <a:gd name="connsiteY17" fmla="*/ 4806 h 12542"/>
              <a:gd name="connsiteX18" fmla="*/ 6841 w 10000"/>
              <a:gd name="connsiteY18" fmla="*/ 4806 h 12542"/>
              <a:gd name="connsiteX19" fmla="*/ 7015 w 10000"/>
              <a:gd name="connsiteY19" fmla="*/ 4806 h 12542"/>
              <a:gd name="connsiteX20" fmla="*/ 7189 w 10000"/>
              <a:gd name="connsiteY20" fmla="*/ 4806 h 12542"/>
              <a:gd name="connsiteX21" fmla="*/ 7432 w 10000"/>
              <a:gd name="connsiteY21" fmla="*/ 4806 h 12542"/>
              <a:gd name="connsiteX22" fmla="*/ 7641 w 10000"/>
              <a:gd name="connsiteY22" fmla="*/ 4806 h 12542"/>
              <a:gd name="connsiteX23" fmla="*/ 7919 w 10000"/>
              <a:gd name="connsiteY23" fmla="*/ 4707 h 12542"/>
              <a:gd name="connsiteX24" fmla="*/ 8196 w 10000"/>
              <a:gd name="connsiteY24" fmla="*/ 4707 h 12542"/>
              <a:gd name="connsiteX25" fmla="*/ 8440 w 10000"/>
              <a:gd name="connsiteY25" fmla="*/ 4608 h 12542"/>
              <a:gd name="connsiteX26" fmla="*/ 8613 w 10000"/>
              <a:gd name="connsiteY26" fmla="*/ 4608 h 12542"/>
              <a:gd name="connsiteX27" fmla="*/ 8717 w 10000"/>
              <a:gd name="connsiteY27" fmla="*/ 4608 h 12542"/>
              <a:gd name="connsiteX28" fmla="*/ 8856 w 10000"/>
              <a:gd name="connsiteY28" fmla="*/ 4608 h 12542"/>
              <a:gd name="connsiteX29" fmla="*/ 8926 w 10000"/>
              <a:gd name="connsiteY29" fmla="*/ 4409 h 12542"/>
              <a:gd name="connsiteX30" fmla="*/ 9030 w 10000"/>
              <a:gd name="connsiteY30" fmla="*/ 4310 h 12542"/>
              <a:gd name="connsiteX31" fmla="*/ 9083 w 10000"/>
              <a:gd name="connsiteY31" fmla="*/ 2055 h 12542"/>
              <a:gd name="connsiteX32" fmla="*/ 9335 w 10000"/>
              <a:gd name="connsiteY32" fmla="*/ 2542 h 12542"/>
              <a:gd name="connsiteX33" fmla="*/ 9502 w 10000"/>
              <a:gd name="connsiteY33" fmla="*/ 3019 h 12542"/>
              <a:gd name="connsiteX34" fmla="*/ 9655 w 10000"/>
              <a:gd name="connsiteY34" fmla="*/ 3814 h 12542"/>
              <a:gd name="connsiteX35" fmla="*/ 9828 w 10000"/>
              <a:gd name="connsiteY35" fmla="*/ 3714 h 12542"/>
              <a:gd name="connsiteX36" fmla="*/ 10000 w 10000"/>
              <a:gd name="connsiteY36" fmla="*/ 3714 h 12542"/>
              <a:gd name="connsiteX37" fmla="*/ 10000 w 10000"/>
              <a:gd name="connsiteY37" fmla="*/ 3615 h 12542"/>
              <a:gd name="connsiteX38" fmla="*/ 10000 w 10000"/>
              <a:gd name="connsiteY38" fmla="*/ 3515 h 12542"/>
              <a:gd name="connsiteX39" fmla="*/ 10000 w 10000"/>
              <a:gd name="connsiteY39" fmla="*/ 3417 h 12542"/>
              <a:gd name="connsiteX40" fmla="*/ 10000 w 10000"/>
              <a:gd name="connsiteY40" fmla="*/ 3317 h 12542"/>
              <a:gd name="connsiteX41" fmla="*/ 10000 w 10000"/>
              <a:gd name="connsiteY41" fmla="*/ 12542 h 12542"/>
              <a:gd name="connsiteX42" fmla="*/ 0 w 10000"/>
              <a:gd name="connsiteY42" fmla="*/ 12542 h 12542"/>
              <a:gd name="connsiteX43" fmla="*/ 0 w 10000"/>
              <a:gd name="connsiteY43" fmla="*/ 3496 h 12542"/>
              <a:gd name="connsiteX44" fmla="*/ 0 w 10000"/>
              <a:gd name="connsiteY44" fmla="*/ 4449 h 12542"/>
              <a:gd name="connsiteX0" fmla="*/ 0 w 10000"/>
              <a:gd name="connsiteY0" fmla="*/ 4449 h 12542"/>
              <a:gd name="connsiteX1" fmla="*/ 243 w 10000"/>
              <a:gd name="connsiteY1" fmla="*/ 4409 h 12542"/>
              <a:gd name="connsiteX2" fmla="*/ 556 w 10000"/>
              <a:gd name="connsiteY2" fmla="*/ 4409 h 12542"/>
              <a:gd name="connsiteX3" fmla="*/ 917 w 10000"/>
              <a:gd name="connsiteY3" fmla="*/ 3496 h 12542"/>
              <a:gd name="connsiteX4" fmla="*/ 1250 w 10000"/>
              <a:gd name="connsiteY4" fmla="*/ 2542 h 12542"/>
              <a:gd name="connsiteX5" fmla="*/ 2049 w 10000"/>
              <a:gd name="connsiteY5" fmla="*/ 3515 h 12542"/>
              <a:gd name="connsiteX6" fmla="*/ 2675 w 10000"/>
              <a:gd name="connsiteY6" fmla="*/ 3417 h 12542"/>
              <a:gd name="connsiteX7" fmla="*/ 3195 w 10000"/>
              <a:gd name="connsiteY7" fmla="*/ 3417 h 12542"/>
              <a:gd name="connsiteX8" fmla="*/ 3612 w 10000"/>
              <a:gd name="connsiteY8" fmla="*/ 3515 h 12542"/>
              <a:gd name="connsiteX9" fmla="*/ 3917 w 10000"/>
              <a:gd name="connsiteY9" fmla="*/ 3019 h 12542"/>
              <a:gd name="connsiteX10" fmla="*/ 4334 w 10000"/>
              <a:gd name="connsiteY10" fmla="*/ 159 h 12542"/>
              <a:gd name="connsiteX11" fmla="*/ 4584 w 10000"/>
              <a:gd name="connsiteY11" fmla="*/ 1112 h 12542"/>
              <a:gd name="connsiteX12" fmla="*/ 5105 w 10000"/>
              <a:gd name="connsiteY12" fmla="*/ 4111 h 12542"/>
              <a:gd name="connsiteX13" fmla="*/ 5522 w 10000"/>
              <a:gd name="connsiteY13" fmla="*/ 4310 h 12542"/>
              <a:gd name="connsiteX14" fmla="*/ 5834 w 10000"/>
              <a:gd name="connsiteY14" fmla="*/ 4508 h 12542"/>
              <a:gd name="connsiteX15" fmla="*/ 6147 w 10000"/>
              <a:gd name="connsiteY15" fmla="*/ 4707 h 12542"/>
              <a:gd name="connsiteX16" fmla="*/ 6425 w 10000"/>
              <a:gd name="connsiteY16" fmla="*/ 4806 h 12542"/>
              <a:gd name="connsiteX17" fmla="*/ 6633 w 10000"/>
              <a:gd name="connsiteY17" fmla="*/ 4806 h 12542"/>
              <a:gd name="connsiteX18" fmla="*/ 6841 w 10000"/>
              <a:gd name="connsiteY18" fmla="*/ 4806 h 12542"/>
              <a:gd name="connsiteX19" fmla="*/ 7015 w 10000"/>
              <a:gd name="connsiteY19" fmla="*/ 4806 h 12542"/>
              <a:gd name="connsiteX20" fmla="*/ 7189 w 10000"/>
              <a:gd name="connsiteY20" fmla="*/ 4806 h 12542"/>
              <a:gd name="connsiteX21" fmla="*/ 7432 w 10000"/>
              <a:gd name="connsiteY21" fmla="*/ 4806 h 12542"/>
              <a:gd name="connsiteX22" fmla="*/ 7641 w 10000"/>
              <a:gd name="connsiteY22" fmla="*/ 4806 h 12542"/>
              <a:gd name="connsiteX23" fmla="*/ 7919 w 10000"/>
              <a:gd name="connsiteY23" fmla="*/ 4707 h 12542"/>
              <a:gd name="connsiteX24" fmla="*/ 8196 w 10000"/>
              <a:gd name="connsiteY24" fmla="*/ 4707 h 12542"/>
              <a:gd name="connsiteX25" fmla="*/ 8440 w 10000"/>
              <a:gd name="connsiteY25" fmla="*/ 4608 h 12542"/>
              <a:gd name="connsiteX26" fmla="*/ 8613 w 10000"/>
              <a:gd name="connsiteY26" fmla="*/ 4608 h 12542"/>
              <a:gd name="connsiteX27" fmla="*/ 8717 w 10000"/>
              <a:gd name="connsiteY27" fmla="*/ 4608 h 12542"/>
              <a:gd name="connsiteX28" fmla="*/ 8856 w 10000"/>
              <a:gd name="connsiteY28" fmla="*/ 4608 h 12542"/>
              <a:gd name="connsiteX29" fmla="*/ 8926 w 10000"/>
              <a:gd name="connsiteY29" fmla="*/ 4409 h 12542"/>
              <a:gd name="connsiteX30" fmla="*/ 8916 w 10000"/>
              <a:gd name="connsiteY30" fmla="*/ 3962 h 12542"/>
              <a:gd name="connsiteX31" fmla="*/ 9083 w 10000"/>
              <a:gd name="connsiteY31" fmla="*/ 2055 h 12542"/>
              <a:gd name="connsiteX32" fmla="*/ 9335 w 10000"/>
              <a:gd name="connsiteY32" fmla="*/ 2542 h 12542"/>
              <a:gd name="connsiteX33" fmla="*/ 9502 w 10000"/>
              <a:gd name="connsiteY33" fmla="*/ 3019 h 12542"/>
              <a:gd name="connsiteX34" fmla="*/ 9655 w 10000"/>
              <a:gd name="connsiteY34" fmla="*/ 3814 h 12542"/>
              <a:gd name="connsiteX35" fmla="*/ 9828 w 10000"/>
              <a:gd name="connsiteY35" fmla="*/ 3714 h 12542"/>
              <a:gd name="connsiteX36" fmla="*/ 10000 w 10000"/>
              <a:gd name="connsiteY36" fmla="*/ 3714 h 12542"/>
              <a:gd name="connsiteX37" fmla="*/ 10000 w 10000"/>
              <a:gd name="connsiteY37" fmla="*/ 3615 h 12542"/>
              <a:gd name="connsiteX38" fmla="*/ 10000 w 10000"/>
              <a:gd name="connsiteY38" fmla="*/ 3515 h 12542"/>
              <a:gd name="connsiteX39" fmla="*/ 10000 w 10000"/>
              <a:gd name="connsiteY39" fmla="*/ 3417 h 12542"/>
              <a:gd name="connsiteX40" fmla="*/ 10000 w 10000"/>
              <a:gd name="connsiteY40" fmla="*/ 3317 h 12542"/>
              <a:gd name="connsiteX41" fmla="*/ 10000 w 10000"/>
              <a:gd name="connsiteY41" fmla="*/ 12542 h 12542"/>
              <a:gd name="connsiteX42" fmla="*/ 0 w 10000"/>
              <a:gd name="connsiteY42" fmla="*/ 12542 h 12542"/>
              <a:gd name="connsiteX43" fmla="*/ 0 w 10000"/>
              <a:gd name="connsiteY43" fmla="*/ 3496 h 12542"/>
              <a:gd name="connsiteX44" fmla="*/ 0 w 10000"/>
              <a:gd name="connsiteY44" fmla="*/ 4449 h 12542"/>
              <a:gd name="connsiteX0" fmla="*/ 0 w 10000"/>
              <a:gd name="connsiteY0" fmla="*/ 4777 h 12870"/>
              <a:gd name="connsiteX1" fmla="*/ 243 w 10000"/>
              <a:gd name="connsiteY1" fmla="*/ 4737 h 12870"/>
              <a:gd name="connsiteX2" fmla="*/ 556 w 10000"/>
              <a:gd name="connsiteY2" fmla="*/ 4737 h 12870"/>
              <a:gd name="connsiteX3" fmla="*/ 917 w 10000"/>
              <a:gd name="connsiteY3" fmla="*/ 3824 h 12870"/>
              <a:gd name="connsiteX4" fmla="*/ 1250 w 10000"/>
              <a:gd name="connsiteY4" fmla="*/ 2870 h 12870"/>
              <a:gd name="connsiteX5" fmla="*/ 2049 w 10000"/>
              <a:gd name="connsiteY5" fmla="*/ 3843 h 12870"/>
              <a:gd name="connsiteX6" fmla="*/ 2675 w 10000"/>
              <a:gd name="connsiteY6" fmla="*/ 3745 h 12870"/>
              <a:gd name="connsiteX7" fmla="*/ 3195 w 10000"/>
              <a:gd name="connsiteY7" fmla="*/ 3745 h 12870"/>
              <a:gd name="connsiteX8" fmla="*/ 3612 w 10000"/>
              <a:gd name="connsiteY8" fmla="*/ 3843 h 12870"/>
              <a:gd name="connsiteX9" fmla="*/ 3917 w 10000"/>
              <a:gd name="connsiteY9" fmla="*/ 3347 h 12870"/>
              <a:gd name="connsiteX10" fmla="*/ 4334 w 10000"/>
              <a:gd name="connsiteY10" fmla="*/ 487 h 12870"/>
              <a:gd name="connsiteX11" fmla="*/ 4584 w 10000"/>
              <a:gd name="connsiteY11" fmla="*/ 1440 h 12870"/>
              <a:gd name="connsiteX12" fmla="*/ 5105 w 10000"/>
              <a:gd name="connsiteY12" fmla="*/ 4439 h 12870"/>
              <a:gd name="connsiteX13" fmla="*/ 5522 w 10000"/>
              <a:gd name="connsiteY13" fmla="*/ 4638 h 12870"/>
              <a:gd name="connsiteX14" fmla="*/ 5834 w 10000"/>
              <a:gd name="connsiteY14" fmla="*/ 4836 h 12870"/>
              <a:gd name="connsiteX15" fmla="*/ 6147 w 10000"/>
              <a:gd name="connsiteY15" fmla="*/ 5035 h 12870"/>
              <a:gd name="connsiteX16" fmla="*/ 6425 w 10000"/>
              <a:gd name="connsiteY16" fmla="*/ 5134 h 12870"/>
              <a:gd name="connsiteX17" fmla="*/ 6633 w 10000"/>
              <a:gd name="connsiteY17" fmla="*/ 5134 h 12870"/>
              <a:gd name="connsiteX18" fmla="*/ 6841 w 10000"/>
              <a:gd name="connsiteY18" fmla="*/ 5134 h 12870"/>
              <a:gd name="connsiteX19" fmla="*/ 7015 w 10000"/>
              <a:gd name="connsiteY19" fmla="*/ 5134 h 12870"/>
              <a:gd name="connsiteX20" fmla="*/ 7189 w 10000"/>
              <a:gd name="connsiteY20" fmla="*/ 5134 h 12870"/>
              <a:gd name="connsiteX21" fmla="*/ 7432 w 10000"/>
              <a:gd name="connsiteY21" fmla="*/ 5134 h 12870"/>
              <a:gd name="connsiteX22" fmla="*/ 7641 w 10000"/>
              <a:gd name="connsiteY22" fmla="*/ 5134 h 12870"/>
              <a:gd name="connsiteX23" fmla="*/ 7919 w 10000"/>
              <a:gd name="connsiteY23" fmla="*/ 5035 h 12870"/>
              <a:gd name="connsiteX24" fmla="*/ 8196 w 10000"/>
              <a:gd name="connsiteY24" fmla="*/ 5035 h 12870"/>
              <a:gd name="connsiteX25" fmla="*/ 8440 w 10000"/>
              <a:gd name="connsiteY25" fmla="*/ 4936 h 12870"/>
              <a:gd name="connsiteX26" fmla="*/ 8613 w 10000"/>
              <a:gd name="connsiteY26" fmla="*/ 4936 h 12870"/>
              <a:gd name="connsiteX27" fmla="*/ 8717 w 10000"/>
              <a:gd name="connsiteY27" fmla="*/ 4936 h 12870"/>
              <a:gd name="connsiteX28" fmla="*/ 8856 w 10000"/>
              <a:gd name="connsiteY28" fmla="*/ 4936 h 12870"/>
              <a:gd name="connsiteX29" fmla="*/ 8926 w 10000"/>
              <a:gd name="connsiteY29" fmla="*/ 4737 h 12870"/>
              <a:gd name="connsiteX30" fmla="*/ 8916 w 10000"/>
              <a:gd name="connsiteY30" fmla="*/ 4290 h 12870"/>
              <a:gd name="connsiteX31" fmla="*/ 9083 w 10000"/>
              <a:gd name="connsiteY31" fmla="*/ 2383 h 12870"/>
              <a:gd name="connsiteX32" fmla="*/ 9250 w 10000"/>
              <a:gd name="connsiteY32" fmla="*/ 0 h 12870"/>
              <a:gd name="connsiteX33" fmla="*/ 9502 w 10000"/>
              <a:gd name="connsiteY33" fmla="*/ 3347 h 12870"/>
              <a:gd name="connsiteX34" fmla="*/ 9655 w 10000"/>
              <a:gd name="connsiteY34" fmla="*/ 4142 h 12870"/>
              <a:gd name="connsiteX35" fmla="*/ 9828 w 10000"/>
              <a:gd name="connsiteY35" fmla="*/ 4042 h 12870"/>
              <a:gd name="connsiteX36" fmla="*/ 10000 w 10000"/>
              <a:gd name="connsiteY36" fmla="*/ 4042 h 12870"/>
              <a:gd name="connsiteX37" fmla="*/ 10000 w 10000"/>
              <a:gd name="connsiteY37" fmla="*/ 3943 h 12870"/>
              <a:gd name="connsiteX38" fmla="*/ 10000 w 10000"/>
              <a:gd name="connsiteY38" fmla="*/ 3843 h 12870"/>
              <a:gd name="connsiteX39" fmla="*/ 10000 w 10000"/>
              <a:gd name="connsiteY39" fmla="*/ 3745 h 12870"/>
              <a:gd name="connsiteX40" fmla="*/ 10000 w 10000"/>
              <a:gd name="connsiteY40" fmla="*/ 3645 h 12870"/>
              <a:gd name="connsiteX41" fmla="*/ 10000 w 10000"/>
              <a:gd name="connsiteY41" fmla="*/ 12870 h 12870"/>
              <a:gd name="connsiteX42" fmla="*/ 0 w 10000"/>
              <a:gd name="connsiteY42" fmla="*/ 12870 h 12870"/>
              <a:gd name="connsiteX43" fmla="*/ 0 w 10000"/>
              <a:gd name="connsiteY43" fmla="*/ 3824 h 12870"/>
              <a:gd name="connsiteX44" fmla="*/ 0 w 10000"/>
              <a:gd name="connsiteY44" fmla="*/ 4777 h 12870"/>
              <a:gd name="connsiteX0" fmla="*/ 0 w 10000"/>
              <a:gd name="connsiteY0" fmla="*/ 7107 h 15200"/>
              <a:gd name="connsiteX1" fmla="*/ 243 w 10000"/>
              <a:gd name="connsiteY1" fmla="*/ 7067 h 15200"/>
              <a:gd name="connsiteX2" fmla="*/ 556 w 10000"/>
              <a:gd name="connsiteY2" fmla="*/ 7067 h 15200"/>
              <a:gd name="connsiteX3" fmla="*/ 917 w 10000"/>
              <a:gd name="connsiteY3" fmla="*/ 6154 h 15200"/>
              <a:gd name="connsiteX4" fmla="*/ 1250 w 10000"/>
              <a:gd name="connsiteY4" fmla="*/ 5200 h 15200"/>
              <a:gd name="connsiteX5" fmla="*/ 2049 w 10000"/>
              <a:gd name="connsiteY5" fmla="*/ 6173 h 15200"/>
              <a:gd name="connsiteX6" fmla="*/ 2675 w 10000"/>
              <a:gd name="connsiteY6" fmla="*/ 6075 h 15200"/>
              <a:gd name="connsiteX7" fmla="*/ 3195 w 10000"/>
              <a:gd name="connsiteY7" fmla="*/ 6075 h 15200"/>
              <a:gd name="connsiteX8" fmla="*/ 3612 w 10000"/>
              <a:gd name="connsiteY8" fmla="*/ 6173 h 15200"/>
              <a:gd name="connsiteX9" fmla="*/ 3917 w 10000"/>
              <a:gd name="connsiteY9" fmla="*/ 5677 h 15200"/>
              <a:gd name="connsiteX10" fmla="*/ 4334 w 10000"/>
              <a:gd name="connsiteY10" fmla="*/ 2817 h 15200"/>
              <a:gd name="connsiteX11" fmla="*/ 4584 w 10000"/>
              <a:gd name="connsiteY11" fmla="*/ 3770 h 15200"/>
              <a:gd name="connsiteX12" fmla="*/ 5105 w 10000"/>
              <a:gd name="connsiteY12" fmla="*/ 6769 h 15200"/>
              <a:gd name="connsiteX13" fmla="*/ 5522 w 10000"/>
              <a:gd name="connsiteY13" fmla="*/ 6968 h 15200"/>
              <a:gd name="connsiteX14" fmla="*/ 5834 w 10000"/>
              <a:gd name="connsiteY14" fmla="*/ 7166 h 15200"/>
              <a:gd name="connsiteX15" fmla="*/ 6147 w 10000"/>
              <a:gd name="connsiteY15" fmla="*/ 7365 h 15200"/>
              <a:gd name="connsiteX16" fmla="*/ 6425 w 10000"/>
              <a:gd name="connsiteY16" fmla="*/ 7464 h 15200"/>
              <a:gd name="connsiteX17" fmla="*/ 6633 w 10000"/>
              <a:gd name="connsiteY17" fmla="*/ 7464 h 15200"/>
              <a:gd name="connsiteX18" fmla="*/ 6841 w 10000"/>
              <a:gd name="connsiteY18" fmla="*/ 7464 h 15200"/>
              <a:gd name="connsiteX19" fmla="*/ 7015 w 10000"/>
              <a:gd name="connsiteY19" fmla="*/ 7464 h 15200"/>
              <a:gd name="connsiteX20" fmla="*/ 7189 w 10000"/>
              <a:gd name="connsiteY20" fmla="*/ 7464 h 15200"/>
              <a:gd name="connsiteX21" fmla="*/ 7432 w 10000"/>
              <a:gd name="connsiteY21" fmla="*/ 7464 h 15200"/>
              <a:gd name="connsiteX22" fmla="*/ 7641 w 10000"/>
              <a:gd name="connsiteY22" fmla="*/ 7464 h 15200"/>
              <a:gd name="connsiteX23" fmla="*/ 7919 w 10000"/>
              <a:gd name="connsiteY23" fmla="*/ 7365 h 15200"/>
              <a:gd name="connsiteX24" fmla="*/ 8196 w 10000"/>
              <a:gd name="connsiteY24" fmla="*/ 7365 h 15200"/>
              <a:gd name="connsiteX25" fmla="*/ 8440 w 10000"/>
              <a:gd name="connsiteY25" fmla="*/ 7266 h 15200"/>
              <a:gd name="connsiteX26" fmla="*/ 8613 w 10000"/>
              <a:gd name="connsiteY26" fmla="*/ 7266 h 15200"/>
              <a:gd name="connsiteX27" fmla="*/ 8717 w 10000"/>
              <a:gd name="connsiteY27" fmla="*/ 7266 h 15200"/>
              <a:gd name="connsiteX28" fmla="*/ 8856 w 10000"/>
              <a:gd name="connsiteY28" fmla="*/ 7266 h 15200"/>
              <a:gd name="connsiteX29" fmla="*/ 8926 w 10000"/>
              <a:gd name="connsiteY29" fmla="*/ 7067 h 15200"/>
              <a:gd name="connsiteX30" fmla="*/ 8916 w 10000"/>
              <a:gd name="connsiteY30" fmla="*/ 6620 h 15200"/>
              <a:gd name="connsiteX31" fmla="*/ 9083 w 10000"/>
              <a:gd name="connsiteY31" fmla="*/ 4713 h 15200"/>
              <a:gd name="connsiteX32" fmla="*/ 9250 w 10000"/>
              <a:gd name="connsiteY32" fmla="*/ 2330 h 15200"/>
              <a:gd name="connsiteX33" fmla="*/ 9667 w 10000"/>
              <a:gd name="connsiteY33" fmla="*/ 424 h 15200"/>
              <a:gd name="connsiteX34" fmla="*/ 9655 w 10000"/>
              <a:gd name="connsiteY34" fmla="*/ 6472 h 15200"/>
              <a:gd name="connsiteX35" fmla="*/ 9828 w 10000"/>
              <a:gd name="connsiteY35" fmla="*/ 6372 h 15200"/>
              <a:gd name="connsiteX36" fmla="*/ 10000 w 10000"/>
              <a:gd name="connsiteY36" fmla="*/ 6372 h 15200"/>
              <a:gd name="connsiteX37" fmla="*/ 10000 w 10000"/>
              <a:gd name="connsiteY37" fmla="*/ 6273 h 15200"/>
              <a:gd name="connsiteX38" fmla="*/ 10000 w 10000"/>
              <a:gd name="connsiteY38" fmla="*/ 6173 h 15200"/>
              <a:gd name="connsiteX39" fmla="*/ 10000 w 10000"/>
              <a:gd name="connsiteY39" fmla="*/ 6075 h 15200"/>
              <a:gd name="connsiteX40" fmla="*/ 10000 w 10000"/>
              <a:gd name="connsiteY40" fmla="*/ 5975 h 15200"/>
              <a:gd name="connsiteX41" fmla="*/ 10000 w 10000"/>
              <a:gd name="connsiteY41" fmla="*/ 15200 h 15200"/>
              <a:gd name="connsiteX42" fmla="*/ 0 w 10000"/>
              <a:gd name="connsiteY42" fmla="*/ 15200 h 15200"/>
              <a:gd name="connsiteX43" fmla="*/ 0 w 10000"/>
              <a:gd name="connsiteY43" fmla="*/ 6154 h 15200"/>
              <a:gd name="connsiteX44" fmla="*/ 0 w 10000"/>
              <a:gd name="connsiteY44" fmla="*/ 7107 h 15200"/>
              <a:gd name="connsiteX0" fmla="*/ 0 w 10000"/>
              <a:gd name="connsiteY0" fmla="*/ 7107 h 15200"/>
              <a:gd name="connsiteX1" fmla="*/ 243 w 10000"/>
              <a:gd name="connsiteY1" fmla="*/ 7067 h 15200"/>
              <a:gd name="connsiteX2" fmla="*/ 556 w 10000"/>
              <a:gd name="connsiteY2" fmla="*/ 7067 h 15200"/>
              <a:gd name="connsiteX3" fmla="*/ 917 w 10000"/>
              <a:gd name="connsiteY3" fmla="*/ 6154 h 15200"/>
              <a:gd name="connsiteX4" fmla="*/ 1250 w 10000"/>
              <a:gd name="connsiteY4" fmla="*/ 5200 h 15200"/>
              <a:gd name="connsiteX5" fmla="*/ 2049 w 10000"/>
              <a:gd name="connsiteY5" fmla="*/ 6173 h 15200"/>
              <a:gd name="connsiteX6" fmla="*/ 2675 w 10000"/>
              <a:gd name="connsiteY6" fmla="*/ 6075 h 15200"/>
              <a:gd name="connsiteX7" fmla="*/ 3195 w 10000"/>
              <a:gd name="connsiteY7" fmla="*/ 6075 h 15200"/>
              <a:gd name="connsiteX8" fmla="*/ 3612 w 10000"/>
              <a:gd name="connsiteY8" fmla="*/ 6173 h 15200"/>
              <a:gd name="connsiteX9" fmla="*/ 3917 w 10000"/>
              <a:gd name="connsiteY9" fmla="*/ 5677 h 15200"/>
              <a:gd name="connsiteX10" fmla="*/ 4334 w 10000"/>
              <a:gd name="connsiteY10" fmla="*/ 2817 h 15200"/>
              <a:gd name="connsiteX11" fmla="*/ 4584 w 10000"/>
              <a:gd name="connsiteY11" fmla="*/ 3770 h 15200"/>
              <a:gd name="connsiteX12" fmla="*/ 5105 w 10000"/>
              <a:gd name="connsiteY12" fmla="*/ 6769 h 15200"/>
              <a:gd name="connsiteX13" fmla="*/ 5522 w 10000"/>
              <a:gd name="connsiteY13" fmla="*/ 6968 h 15200"/>
              <a:gd name="connsiteX14" fmla="*/ 5834 w 10000"/>
              <a:gd name="connsiteY14" fmla="*/ 7166 h 15200"/>
              <a:gd name="connsiteX15" fmla="*/ 6147 w 10000"/>
              <a:gd name="connsiteY15" fmla="*/ 7365 h 15200"/>
              <a:gd name="connsiteX16" fmla="*/ 6425 w 10000"/>
              <a:gd name="connsiteY16" fmla="*/ 7464 h 15200"/>
              <a:gd name="connsiteX17" fmla="*/ 6633 w 10000"/>
              <a:gd name="connsiteY17" fmla="*/ 7464 h 15200"/>
              <a:gd name="connsiteX18" fmla="*/ 6841 w 10000"/>
              <a:gd name="connsiteY18" fmla="*/ 7464 h 15200"/>
              <a:gd name="connsiteX19" fmla="*/ 7015 w 10000"/>
              <a:gd name="connsiteY19" fmla="*/ 7464 h 15200"/>
              <a:gd name="connsiteX20" fmla="*/ 7189 w 10000"/>
              <a:gd name="connsiteY20" fmla="*/ 7464 h 15200"/>
              <a:gd name="connsiteX21" fmla="*/ 7432 w 10000"/>
              <a:gd name="connsiteY21" fmla="*/ 7464 h 15200"/>
              <a:gd name="connsiteX22" fmla="*/ 7641 w 10000"/>
              <a:gd name="connsiteY22" fmla="*/ 7464 h 15200"/>
              <a:gd name="connsiteX23" fmla="*/ 7919 w 10000"/>
              <a:gd name="connsiteY23" fmla="*/ 7365 h 15200"/>
              <a:gd name="connsiteX24" fmla="*/ 8196 w 10000"/>
              <a:gd name="connsiteY24" fmla="*/ 7365 h 15200"/>
              <a:gd name="connsiteX25" fmla="*/ 8440 w 10000"/>
              <a:gd name="connsiteY25" fmla="*/ 7266 h 15200"/>
              <a:gd name="connsiteX26" fmla="*/ 8613 w 10000"/>
              <a:gd name="connsiteY26" fmla="*/ 7266 h 15200"/>
              <a:gd name="connsiteX27" fmla="*/ 8717 w 10000"/>
              <a:gd name="connsiteY27" fmla="*/ 7266 h 15200"/>
              <a:gd name="connsiteX28" fmla="*/ 8856 w 10000"/>
              <a:gd name="connsiteY28" fmla="*/ 7266 h 15200"/>
              <a:gd name="connsiteX29" fmla="*/ 8926 w 10000"/>
              <a:gd name="connsiteY29" fmla="*/ 7067 h 15200"/>
              <a:gd name="connsiteX30" fmla="*/ 8916 w 10000"/>
              <a:gd name="connsiteY30" fmla="*/ 6620 h 15200"/>
              <a:gd name="connsiteX31" fmla="*/ 9083 w 10000"/>
              <a:gd name="connsiteY31" fmla="*/ 4713 h 15200"/>
              <a:gd name="connsiteX32" fmla="*/ 9250 w 10000"/>
              <a:gd name="connsiteY32" fmla="*/ 2330 h 15200"/>
              <a:gd name="connsiteX33" fmla="*/ 9667 w 10000"/>
              <a:gd name="connsiteY33" fmla="*/ 424 h 15200"/>
              <a:gd name="connsiteX34" fmla="*/ 9833 w 10000"/>
              <a:gd name="connsiteY34" fmla="*/ 1377 h 15200"/>
              <a:gd name="connsiteX35" fmla="*/ 9828 w 10000"/>
              <a:gd name="connsiteY35" fmla="*/ 6372 h 15200"/>
              <a:gd name="connsiteX36" fmla="*/ 10000 w 10000"/>
              <a:gd name="connsiteY36" fmla="*/ 6372 h 15200"/>
              <a:gd name="connsiteX37" fmla="*/ 10000 w 10000"/>
              <a:gd name="connsiteY37" fmla="*/ 6273 h 15200"/>
              <a:gd name="connsiteX38" fmla="*/ 10000 w 10000"/>
              <a:gd name="connsiteY38" fmla="*/ 6173 h 15200"/>
              <a:gd name="connsiteX39" fmla="*/ 10000 w 10000"/>
              <a:gd name="connsiteY39" fmla="*/ 6075 h 15200"/>
              <a:gd name="connsiteX40" fmla="*/ 10000 w 10000"/>
              <a:gd name="connsiteY40" fmla="*/ 5975 h 15200"/>
              <a:gd name="connsiteX41" fmla="*/ 10000 w 10000"/>
              <a:gd name="connsiteY41" fmla="*/ 15200 h 15200"/>
              <a:gd name="connsiteX42" fmla="*/ 0 w 10000"/>
              <a:gd name="connsiteY42" fmla="*/ 15200 h 15200"/>
              <a:gd name="connsiteX43" fmla="*/ 0 w 10000"/>
              <a:gd name="connsiteY43" fmla="*/ 6154 h 15200"/>
              <a:gd name="connsiteX44" fmla="*/ 0 w 10000"/>
              <a:gd name="connsiteY44" fmla="*/ 7107 h 15200"/>
              <a:gd name="connsiteX0" fmla="*/ 0 w 10002"/>
              <a:gd name="connsiteY0" fmla="*/ 7107 h 15200"/>
              <a:gd name="connsiteX1" fmla="*/ 243 w 10002"/>
              <a:gd name="connsiteY1" fmla="*/ 7067 h 15200"/>
              <a:gd name="connsiteX2" fmla="*/ 556 w 10002"/>
              <a:gd name="connsiteY2" fmla="*/ 7067 h 15200"/>
              <a:gd name="connsiteX3" fmla="*/ 917 w 10002"/>
              <a:gd name="connsiteY3" fmla="*/ 6154 h 15200"/>
              <a:gd name="connsiteX4" fmla="*/ 1250 w 10002"/>
              <a:gd name="connsiteY4" fmla="*/ 5200 h 15200"/>
              <a:gd name="connsiteX5" fmla="*/ 2049 w 10002"/>
              <a:gd name="connsiteY5" fmla="*/ 6173 h 15200"/>
              <a:gd name="connsiteX6" fmla="*/ 2675 w 10002"/>
              <a:gd name="connsiteY6" fmla="*/ 6075 h 15200"/>
              <a:gd name="connsiteX7" fmla="*/ 3195 w 10002"/>
              <a:gd name="connsiteY7" fmla="*/ 6075 h 15200"/>
              <a:gd name="connsiteX8" fmla="*/ 3612 w 10002"/>
              <a:gd name="connsiteY8" fmla="*/ 6173 h 15200"/>
              <a:gd name="connsiteX9" fmla="*/ 3917 w 10002"/>
              <a:gd name="connsiteY9" fmla="*/ 5677 h 15200"/>
              <a:gd name="connsiteX10" fmla="*/ 4334 w 10002"/>
              <a:gd name="connsiteY10" fmla="*/ 2817 h 15200"/>
              <a:gd name="connsiteX11" fmla="*/ 4584 w 10002"/>
              <a:gd name="connsiteY11" fmla="*/ 3770 h 15200"/>
              <a:gd name="connsiteX12" fmla="*/ 5105 w 10002"/>
              <a:gd name="connsiteY12" fmla="*/ 6769 h 15200"/>
              <a:gd name="connsiteX13" fmla="*/ 5522 w 10002"/>
              <a:gd name="connsiteY13" fmla="*/ 6968 h 15200"/>
              <a:gd name="connsiteX14" fmla="*/ 5834 w 10002"/>
              <a:gd name="connsiteY14" fmla="*/ 7166 h 15200"/>
              <a:gd name="connsiteX15" fmla="*/ 6147 w 10002"/>
              <a:gd name="connsiteY15" fmla="*/ 7365 h 15200"/>
              <a:gd name="connsiteX16" fmla="*/ 6425 w 10002"/>
              <a:gd name="connsiteY16" fmla="*/ 7464 h 15200"/>
              <a:gd name="connsiteX17" fmla="*/ 6633 w 10002"/>
              <a:gd name="connsiteY17" fmla="*/ 7464 h 15200"/>
              <a:gd name="connsiteX18" fmla="*/ 6841 w 10002"/>
              <a:gd name="connsiteY18" fmla="*/ 7464 h 15200"/>
              <a:gd name="connsiteX19" fmla="*/ 7015 w 10002"/>
              <a:gd name="connsiteY19" fmla="*/ 7464 h 15200"/>
              <a:gd name="connsiteX20" fmla="*/ 7189 w 10002"/>
              <a:gd name="connsiteY20" fmla="*/ 7464 h 15200"/>
              <a:gd name="connsiteX21" fmla="*/ 7432 w 10002"/>
              <a:gd name="connsiteY21" fmla="*/ 7464 h 15200"/>
              <a:gd name="connsiteX22" fmla="*/ 7641 w 10002"/>
              <a:gd name="connsiteY22" fmla="*/ 7464 h 15200"/>
              <a:gd name="connsiteX23" fmla="*/ 7919 w 10002"/>
              <a:gd name="connsiteY23" fmla="*/ 7365 h 15200"/>
              <a:gd name="connsiteX24" fmla="*/ 8196 w 10002"/>
              <a:gd name="connsiteY24" fmla="*/ 7365 h 15200"/>
              <a:gd name="connsiteX25" fmla="*/ 8440 w 10002"/>
              <a:gd name="connsiteY25" fmla="*/ 7266 h 15200"/>
              <a:gd name="connsiteX26" fmla="*/ 8613 w 10002"/>
              <a:gd name="connsiteY26" fmla="*/ 7266 h 15200"/>
              <a:gd name="connsiteX27" fmla="*/ 8717 w 10002"/>
              <a:gd name="connsiteY27" fmla="*/ 7266 h 15200"/>
              <a:gd name="connsiteX28" fmla="*/ 8856 w 10002"/>
              <a:gd name="connsiteY28" fmla="*/ 7266 h 15200"/>
              <a:gd name="connsiteX29" fmla="*/ 8926 w 10002"/>
              <a:gd name="connsiteY29" fmla="*/ 7067 h 15200"/>
              <a:gd name="connsiteX30" fmla="*/ 8916 w 10002"/>
              <a:gd name="connsiteY30" fmla="*/ 6620 h 15200"/>
              <a:gd name="connsiteX31" fmla="*/ 9083 w 10002"/>
              <a:gd name="connsiteY31" fmla="*/ 4713 h 15200"/>
              <a:gd name="connsiteX32" fmla="*/ 9250 w 10002"/>
              <a:gd name="connsiteY32" fmla="*/ 2330 h 15200"/>
              <a:gd name="connsiteX33" fmla="*/ 9667 w 10002"/>
              <a:gd name="connsiteY33" fmla="*/ 424 h 15200"/>
              <a:gd name="connsiteX34" fmla="*/ 9833 w 10002"/>
              <a:gd name="connsiteY34" fmla="*/ 1377 h 15200"/>
              <a:gd name="connsiteX35" fmla="*/ 10000 w 10002"/>
              <a:gd name="connsiteY35" fmla="*/ 4713 h 15200"/>
              <a:gd name="connsiteX36" fmla="*/ 10000 w 10002"/>
              <a:gd name="connsiteY36" fmla="*/ 6372 h 15200"/>
              <a:gd name="connsiteX37" fmla="*/ 10000 w 10002"/>
              <a:gd name="connsiteY37" fmla="*/ 6273 h 15200"/>
              <a:gd name="connsiteX38" fmla="*/ 10000 w 10002"/>
              <a:gd name="connsiteY38" fmla="*/ 6173 h 15200"/>
              <a:gd name="connsiteX39" fmla="*/ 10000 w 10002"/>
              <a:gd name="connsiteY39" fmla="*/ 6075 h 15200"/>
              <a:gd name="connsiteX40" fmla="*/ 10000 w 10002"/>
              <a:gd name="connsiteY40" fmla="*/ 5975 h 15200"/>
              <a:gd name="connsiteX41" fmla="*/ 10000 w 10002"/>
              <a:gd name="connsiteY41" fmla="*/ 15200 h 15200"/>
              <a:gd name="connsiteX42" fmla="*/ 0 w 10002"/>
              <a:gd name="connsiteY42" fmla="*/ 15200 h 15200"/>
              <a:gd name="connsiteX43" fmla="*/ 0 w 10002"/>
              <a:gd name="connsiteY43" fmla="*/ 6154 h 15200"/>
              <a:gd name="connsiteX44" fmla="*/ 0 w 10002"/>
              <a:gd name="connsiteY44" fmla="*/ 7107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002" h="15200">
                <a:moveTo>
                  <a:pt x="0" y="7107"/>
                </a:moveTo>
                <a:lnTo>
                  <a:pt x="243" y="7067"/>
                </a:lnTo>
                <a:lnTo>
                  <a:pt x="556" y="7067"/>
                </a:lnTo>
                <a:lnTo>
                  <a:pt x="917" y="6154"/>
                </a:lnTo>
                <a:lnTo>
                  <a:pt x="1250" y="5200"/>
                </a:lnTo>
                <a:cubicBezTo>
                  <a:pt x="1516" y="5524"/>
                  <a:pt x="1812" y="6027"/>
                  <a:pt x="2049" y="6173"/>
                </a:cubicBezTo>
                <a:cubicBezTo>
                  <a:pt x="2287" y="6319"/>
                  <a:pt x="2466" y="6108"/>
                  <a:pt x="2675" y="6075"/>
                </a:cubicBezTo>
                <a:lnTo>
                  <a:pt x="3195" y="6075"/>
                </a:lnTo>
                <a:lnTo>
                  <a:pt x="3612" y="6173"/>
                </a:lnTo>
                <a:lnTo>
                  <a:pt x="3917" y="5677"/>
                </a:lnTo>
                <a:lnTo>
                  <a:pt x="4334" y="2817"/>
                </a:lnTo>
                <a:cubicBezTo>
                  <a:pt x="4417" y="3929"/>
                  <a:pt x="4501" y="2658"/>
                  <a:pt x="4584" y="3770"/>
                </a:cubicBezTo>
                <a:cubicBezTo>
                  <a:pt x="4758" y="3975"/>
                  <a:pt x="4949" y="6236"/>
                  <a:pt x="5105" y="6769"/>
                </a:cubicBezTo>
                <a:cubicBezTo>
                  <a:pt x="5261" y="7302"/>
                  <a:pt x="5383" y="6902"/>
                  <a:pt x="5522" y="6968"/>
                </a:cubicBezTo>
                <a:lnTo>
                  <a:pt x="5834" y="7166"/>
                </a:lnTo>
                <a:lnTo>
                  <a:pt x="6147" y="7365"/>
                </a:lnTo>
                <a:lnTo>
                  <a:pt x="6425" y="7464"/>
                </a:lnTo>
                <a:lnTo>
                  <a:pt x="6633" y="7464"/>
                </a:lnTo>
                <a:lnTo>
                  <a:pt x="6841" y="7464"/>
                </a:lnTo>
                <a:lnTo>
                  <a:pt x="7015" y="7464"/>
                </a:lnTo>
                <a:lnTo>
                  <a:pt x="7189" y="7464"/>
                </a:lnTo>
                <a:lnTo>
                  <a:pt x="7432" y="7464"/>
                </a:lnTo>
                <a:lnTo>
                  <a:pt x="7641" y="7464"/>
                </a:lnTo>
                <a:lnTo>
                  <a:pt x="7919" y="7365"/>
                </a:lnTo>
                <a:lnTo>
                  <a:pt x="8196" y="7365"/>
                </a:lnTo>
                <a:lnTo>
                  <a:pt x="8440" y="7266"/>
                </a:lnTo>
                <a:lnTo>
                  <a:pt x="8613" y="7266"/>
                </a:lnTo>
                <a:lnTo>
                  <a:pt x="8717" y="7266"/>
                </a:lnTo>
                <a:lnTo>
                  <a:pt x="8856" y="7266"/>
                </a:lnTo>
                <a:cubicBezTo>
                  <a:pt x="8879" y="7199"/>
                  <a:pt x="8903" y="7134"/>
                  <a:pt x="8926" y="7067"/>
                </a:cubicBezTo>
                <a:cubicBezTo>
                  <a:pt x="8923" y="6918"/>
                  <a:pt x="8919" y="6769"/>
                  <a:pt x="8916" y="6620"/>
                </a:cubicBezTo>
                <a:cubicBezTo>
                  <a:pt x="8956" y="6553"/>
                  <a:pt x="9043" y="4780"/>
                  <a:pt x="9083" y="4713"/>
                </a:cubicBezTo>
                <a:cubicBezTo>
                  <a:pt x="9144" y="4190"/>
                  <a:pt x="9189" y="2853"/>
                  <a:pt x="9250" y="2330"/>
                </a:cubicBezTo>
                <a:cubicBezTo>
                  <a:pt x="9299" y="2754"/>
                  <a:pt x="9618" y="0"/>
                  <a:pt x="9667" y="424"/>
                </a:cubicBezTo>
                <a:cubicBezTo>
                  <a:pt x="9722" y="742"/>
                  <a:pt x="9778" y="1059"/>
                  <a:pt x="9833" y="1377"/>
                </a:cubicBezTo>
                <a:cubicBezTo>
                  <a:pt x="9831" y="3042"/>
                  <a:pt x="10002" y="3048"/>
                  <a:pt x="10000" y="4713"/>
                </a:cubicBezTo>
                <a:lnTo>
                  <a:pt x="10000" y="6372"/>
                </a:lnTo>
                <a:lnTo>
                  <a:pt x="10000" y="6273"/>
                </a:lnTo>
                <a:lnTo>
                  <a:pt x="10000" y="6173"/>
                </a:lnTo>
                <a:lnTo>
                  <a:pt x="10000" y="6075"/>
                </a:lnTo>
                <a:lnTo>
                  <a:pt x="10000" y="5975"/>
                </a:lnTo>
                <a:lnTo>
                  <a:pt x="10000" y="15200"/>
                </a:lnTo>
                <a:lnTo>
                  <a:pt x="0" y="15200"/>
                </a:lnTo>
                <a:lnTo>
                  <a:pt x="0" y="6154"/>
                </a:lnTo>
                <a:lnTo>
                  <a:pt x="0" y="7107"/>
                </a:lnTo>
              </a:path>
            </a:pathLst>
          </a:custGeom>
          <a:solidFill>
            <a:srgbClr val="FFFFCC"/>
          </a:solidFill>
          <a:ln w="12700" cap="rnd">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Oval 7"/>
          <p:cNvSpPr/>
          <p:nvPr/>
        </p:nvSpPr>
        <p:spPr>
          <a:xfrm>
            <a:off x="8458200" y="4572000"/>
            <a:ext cx="457200" cy="457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1" name="Straight Connector 10"/>
          <p:cNvCxnSpPr/>
          <p:nvPr/>
        </p:nvCxnSpPr>
        <p:spPr>
          <a:xfrm>
            <a:off x="3810000" y="571500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382000" y="4953000"/>
            <a:ext cx="533400" cy="3810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a:t>
            </a:r>
          </a:p>
        </p:txBody>
      </p:sp>
      <p:sp>
        <p:nvSpPr>
          <p:cNvPr id="77" name="TextBox 76"/>
          <p:cNvSpPr txBox="1"/>
          <p:nvPr/>
        </p:nvSpPr>
        <p:spPr>
          <a:xfrm>
            <a:off x="152400" y="76200"/>
            <a:ext cx="4876800" cy="523220"/>
          </a:xfrm>
          <a:prstGeom prst="rect">
            <a:avLst/>
          </a:prstGeom>
          <a:noFill/>
          <a:ln>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effectLst>
                  <a:outerShdw blurRad="38100" dist="38100" dir="2700000" algn="tl">
                    <a:srgbClr val="000000">
                      <a:alpha val="43137"/>
                    </a:srgbClr>
                  </a:outerShdw>
                </a:effectLst>
                <a:uLnTx/>
                <a:uFillTx/>
                <a:latin typeface="+mn-lt"/>
                <a:ea typeface="+mn-ea"/>
                <a:cs typeface="Arial" panose="020B0604020202020204" pitchFamily="34" charset="0"/>
              </a:rPr>
              <a:t>Anchorage Plotting</a:t>
            </a:r>
          </a:p>
        </p:txBody>
      </p:sp>
      <p:cxnSp>
        <p:nvCxnSpPr>
          <p:cNvPr id="94" name="Straight Connector 93"/>
          <p:cNvCxnSpPr/>
          <p:nvPr/>
        </p:nvCxnSpPr>
        <p:spPr>
          <a:xfrm>
            <a:off x="6858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2954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9050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5146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242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37338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381000" y="6400800"/>
            <a:ext cx="3657600" cy="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V="1">
            <a:off x="381000" y="6324600"/>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4038600" y="6324600"/>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600200" y="6096000"/>
            <a:ext cx="986167"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1,200 yards</a:t>
            </a:r>
          </a:p>
        </p:txBody>
      </p:sp>
      <p:cxnSp>
        <p:nvCxnSpPr>
          <p:cNvPr id="59" name="Straight Arrow Connector 58"/>
          <p:cNvCxnSpPr/>
          <p:nvPr/>
        </p:nvCxnSpPr>
        <p:spPr>
          <a:xfrm>
            <a:off x="0" y="533400"/>
            <a:ext cx="5029200" cy="0"/>
          </a:xfrm>
          <a:prstGeom prst="straightConnector1">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Arrow Connector 59"/>
          <p:cNvCxnSpPr/>
          <p:nvPr/>
        </p:nvCxnSpPr>
        <p:spPr>
          <a:xfrm flipH="1" flipV="1">
            <a:off x="5029200" y="533400"/>
            <a:ext cx="2209800" cy="2590800"/>
          </a:xfrm>
          <a:prstGeom prst="straightConnector1">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7" name="Isosceles Triangle 66"/>
          <p:cNvSpPr/>
          <p:nvPr/>
        </p:nvSpPr>
        <p:spPr>
          <a:xfrm rot="5400000">
            <a:off x="1676400" y="914400"/>
            <a:ext cx="685800" cy="3810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68" name="Rectangle 67"/>
          <p:cNvSpPr/>
          <p:nvPr/>
        </p:nvSpPr>
        <p:spPr>
          <a:xfrm>
            <a:off x="304800" y="762000"/>
            <a:ext cx="1524000"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0" name="Rectangle 69"/>
          <p:cNvSpPr/>
          <p:nvPr/>
        </p:nvSpPr>
        <p:spPr>
          <a:xfrm rot="3024505">
            <a:off x="7009282" y="311146"/>
            <a:ext cx="132439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1" name="Isosceles Triangle 70"/>
          <p:cNvSpPr/>
          <p:nvPr/>
        </p:nvSpPr>
        <p:spPr>
          <a:xfrm rot="8413719">
            <a:off x="7892498" y="1112800"/>
            <a:ext cx="673883" cy="3810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2" name="TextBox 41"/>
          <p:cNvSpPr txBox="1"/>
          <p:nvPr/>
        </p:nvSpPr>
        <p:spPr>
          <a:xfrm>
            <a:off x="4191000" y="5715000"/>
            <a:ext cx="533400" cy="3810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VB</a:t>
            </a:r>
          </a:p>
        </p:txBody>
      </p:sp>
      <p:sp>
        <p:nvSpPr>
          <p:cNvPr id="43" name="Oval 42"/>
          <p:cNvSpPr/>
          <p:nvPr/>
        </p:nvSpPr>
        <p:spPr>
          <a:xfrm>
            <a:off x="3810000" y="5486400"/>
            <a:ext cx="457200" cy="457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25" name="Rectangle 1"/>
          <p:cNvSpPr>
            <a:spLocks noChangeArrowheads="1"/>
          </p:cNvSpPr>
          <p:nvPr/>
        </p:nvSpPr>
        <p:spPr bwMode="auto">
          <a:xfrm>
            <a:off x="6248400" y="5766629"/>
            <a:ext cx="2057400" cy="969496"/>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pitchFamily="18" charset="0"/>
                <a:cs typeface="Arial" pitchFamily="34" charset="0"/>
              </a:rPr>
              <a:t>SHIP’S CHARACTERISTICS:</a:t>
            </a:r>
            <a:endParaRPr kumimoji="0" lang="en-US" sz="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Times New Roman" pitchFamily="18" charset="0"/>
                <a:cs typeface="Arial" pitchFamily="34" charset="0"/>
              </a:rPr>
              <a:t>Ship Length:  300 feet</a:t>
            </a:r>
            <a:endParaRPr kumimoji="0" lang="en-US" sz="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rial" panose="020B0604020202020204" pitchFamily="34" charset="0"/>
                <a:ea typeface="Times New Roman" pitchFamily="18" charset="0"/>
                <a:cs typeface="Arial" pitchFamily="34" charset="0"/>
              </a:rPr>
              <a:t>Hawespipe</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Times New Roman" pitchFamily="18" charset="0"/>
                <a:cs typeface="Arial" pitchFamily="34" charset="0"/>
              </a:rPr>
              <a:t> to </a:t>
            </a:r>
            <a:r>
              <a:rPr kumimoji="0" lang="en-US" sz="1100" b="0" i="0" u="none" strike="noStrike" kern="1200" cap="none" spc="0" normalizeH="0" baseline="0" noProof="0" dirty="0" err="1">
                <a:ln>
                  <a:noFill/>
                </a:ln>
                <a:solidFill>
                  <a:prstClr val="black"/>
                </a:solidFill>
                <a:effectLst/>
                <a:uLnTx/>
                <a:uFillTx/>
                <a:latin typeface="Arial" panose="020B0604020202020204" pitchFamily="34" charset="0"/>
                <a:ea typeface="Times New Roman" pitchFamily="18" charset="0"/>
                <a:cs typeface="Arial" pitchFamily="34" charset="0"/>
              </a:rPr>
              <a:t>Pelorus</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Times New Roman" pitchFamily="18" charset="0"/>
                <a:cs typeface="Arial" pitchFamily="34" charset="0"/>
              </a:rPr>
              <a:t>:  100 feet</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itchFamily="34" charset="0"/>
            </a:endParaRPr>
          </a:p>
        </p:txBody>
      </p:sp>
      <p:cxnSp>
        <p:nvCxnSpPr>
          <p:cNvPr id="66" name="Straight Connector 65"/>
          <p:cNvCxnSpPr>
            <a:endCxn id="65" idx="1"/>
          </p:cNvCxnSpPr>
          <p:nvPr/>
        </p:nvCxnSpPr>
        <p:spPr>
          <a:xfrm flipV="1">
            <a:off x="4038600" y="2913137"/>
            <a:ext cx="2989338" cy="2801863"/>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rot="2988818">
            <a:off x="7373429" y="3812330"/>
            <a:ext cx="1524000" cy="2616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HB: “VA” 130T/120M</a:t>
            </a:r>
          </a:p>
        </p:txBody>
      </p:sp>
      <p:sp>
        <p:nvSpPr>
          <p:cNvPr id="76" name="TextBox 75"/>
          <p:cNvSpPr txBox="1"/>
          <p:nvPr/>
        </p:nvSpPr>
        <p:spPr>
          <a:xfrm rot="19016359">
            <a:off x="4461305" y="4200633"/>
            <a:ext cx="15240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LGB: “VB” 220T/090R</a:t>
            </a:r>
          </a:p>
        </p:txBody>
      </p:sp>
      <p:sp>
        <p:nvSpPr>
          <p:cNvPr id="78" name="TextBox 77"/>
          <p:cNvSpPr txBox="1"/>
          <p:nvPr/>
        </p:nvSpPr>
        <p:spPr>
          <a:xfrm>
            <a:off x="7543800" y="2895600"/>
            <a:ext cx="4572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LGC</a:t>
            </a:r>
          </a:p>
        </p:txBody>
      </p:sp>
      <p:cxnSp>
        <p:nvCxnSpPr>
          <p:cNvPr id="51" name="Straight Connector 50"/>
          <p:cNvCxnSpPr/>
          <p:nvPr/>
        </p:nvCxnSpPr>
        <p:spPr>
          <a:xfrm>
            <a:off x="5410200" y="990600"/>
            <a:ext cx="3276600" cy="381000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81" name="5-Point Star 80"/>
          <p:cNvSpPr/>
          <p:nvPr/>
        </p:nvSpPr>
        <p:spPr>
          <a:xfrm>
            <a:off x="7162800" y="3048000"/>
            <a:ext cx="152400" cy="15240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26" name="Rectangle 2"/>
          <p:cNvSpPr>
            <a:spLocks noChangeArrowheads="1"/>
          </p:cNvSpPr>
          <p:nvPr/>
        </p:nvSpPr>
        <p:spPr bwMode="auto">
          <a:xfrm>
            <a:off x="228600" y="1406608"/>
            <a:ext cx="3352800"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Calibri" pitchFamily="34" charset="0"/>
                <a:cs typeface="Times New Roman" pitchFamily="18" charset="0"/>
              </a:rPr>
              <a:t>-Depth of Water: Required to let out 5-7 x depth of water</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Calibri" pitchFamily="34" charset="0"/>
                <a:cs typeface="Times New Roman" pitchFamily="18" charset="0"/>
              </a:rPr>
              <a:t>-Bottom Type: Mud, Sand are ideal</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Calibri" pitchFamily="34" charset="0"/>
                <a:cs typeface="Times New Roman" pitchFamily="18" charset="0"/>
              </a:rPr>
              <a:t>-Traffic Density: Away from heavy traffic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itchFamily="18" charset="0"/>
              </a:rPr>
              <a:t>-Safe for Navigation: When anchored the swing circle (length of chain + length of ship) falls in safe waters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itchFamily="18" charset="0"/>
              </a:rPr>
              <a:t>-Identify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Times New Roman" pitchFamily="18" charset="0"/>
              </a:rPr>
              <a:t>navaid</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itchFamily="18" charset="0"/>
              </a:rPr>
              <a:t> to use as HB and another for use as LGB. </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itchFamily="18" charset="0"/>
              </a:rPr>
              <a:t>HB is in </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Degrees True and Magnetic. </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Times New Roman" pitchFamily="18" charset="0"/>
              </a:rPr>
              <a:t>Ensure Approach Track and HB match!</a:t>
            </a:r>
            <a:endPar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3" name="Rectangle 82"/>
          <p:cNvSpPr/>
          <p:nvPr/>
        </p:nvSpPr>
        <p:spPr>
          <a:xfrm>
            <a:off x="228600" y="1828800"/>
            <a:ext cx="3505200" cy="255454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Calibri" pitchFamily="34" charset="0"/>
                <a:cs typeface="Times New Roman" pitchFamily="18" charset="0"/>
              </a:rPr>
              <a:t>-Measure and plot the radius of the letting-go circle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Calibri" pitchFamily="34" charset="0"/>
                <a:cs typeface="Times New Roman" pitchFamily="18" charset="0"/>
              </a:rPr>
              <a:t>Hawespipe</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Calibri" pitchFamily="34" charset="0"/>
                <a:cs typeface="Times New Roman" pitchFamily="18" charset="0"/>
              </a:rPr>
              <a:t> to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Calibri" pitchFamily="34" charset="0"/>
                <a:cs typeface="Times New Roman" pitchFamily="18" charset="0"/>
              </a:rPr>
              <a:t>Pelorus</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Calibri" pitchFamily="34" charset="0"/>
                <a:cs typeface="Times New Roman" pitchFamily="18" charset="0"/>
              </a:rPr>
              <a:t>) over center of anchorage.</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Calibri" pitchFamily="34" charset="0"/>
                <a:cs typeface="Times New Roman" pitchFamily="18" charset="0"/>
              </a:rPr>
              <a:t>-Scribe and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Calibri" pitchFamily="34" charset="0"/>
                <a:cs typeface="Times New Roman" pitchFamily="18" charset="0"/>
              </a:rPr>
              <a:t>lable</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Calibri" pitchFamily="34" charset="0"/>
                <a:cs typeface="Times New Roman" pitchFamily="18" charset="0"/>
              </a:rPr>
              <a:t> the range arcs on chart (100-1000, 1200, 1500, 2000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Calibri" pitchFamily="34" charset="0"/>
                <a:cs typeface="Times New Roman" pitchFamily="18" charset="0"/>
              </a:rPr>
              <a:t>yds</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Calibri" pitchFamily="34" charset="0"/>
                <a:cs typeface="Times New Roman" pitchFamily="18" charset="0"/>
              </a:rPr>
              <a:t>) starting from the LGC.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-Plot and label LGB from the LGC to the applicable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navaid</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6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Degrees True and Relative!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2" name="Freeform 101"/>
          <p:cNvSpPr/>
          <p:nvPr/>
        </p:nvSpPr>
        <p:spPr>
          <a:xfrm>
            <a:off x="6651812" y="2510118"/>
            <a:ext cx="600635" cy="510988"/>
          </a:xfrm>
          <a:custGeom>
            <a:avLst/>
            <a:gdLst>
              <a:gd name="connsiteX0" fmla="*/ 0 w 600635"/>
              <a:gd name="connsiteY0" fmla="*/ 510988 h 510988"/>
              <a:gd name="connsiteX1" fmla="*/ 197223 w 600635"/>
              <a:gd name="connsiteY1" fmla="*/ 152400 h 510988"/>
              <a:gd name="connsiteX2" fmla="*/ 600635 w 600635"/>
              <a:gd name="connsiteY2" fmla="*/ 0 h 510988"/>
            </a:gdLst>
            <a:ahLst/>
            <a:cxnLst>
              <a:cxn ang="0">
                <a:pos x="connsiteX0" y="connsiteY0"/>
              </a:cxn>
              <a:cxn ang="0">
                <a:pos x="connsiteX1" y="connsiteY1"/>
              </a:cxn>
              <a:cxn ang="0">
                <a:pos x="connsiteX2" y="connsiteY2"/>
              </a:cxn>
            </a:cxnLst>
            <a:rect l="l" t="t" r="r" b="b"/>
            <a:pathLst>
              <a:path w="600635" h="510988">
                <a:moveTo>
                  <a:pt x="0" y="510988"/>
                </a:moveTo>
                <a:cubicBezTo>
                  <a:pt x="48558" y="374276"/>
                  <a:pt x="97117" y="237565"/>
                  <a:pt x="197223" y="152400"/>
                </a:cubicBezTo>
                <a:cubicBezTo>
                  <a:pt x="297329" y="67235"/>
                  <a:pt x="448982" y="33617"/>
                  <a:pt x="600635"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4" name="Freeform 103"/>
          <p:cNvSpPr/>
          <p:nvPr/>
        </p:nvSpPr>
        <p:spPr>
          <a:xfrm>
            <a:off x="6355976" y="2205318"/>
            <a:ext cx="887506" cy="717176"/>
          </a:xfrm>
          <a:custGeom>
            <a:avLst/>
            <a:gdLst>
              <a:gd name="connsiteX0" fmla="*/ 0 w 887506"/>
              <a:gd name="connsiteY0" fmla="*/ 717176 h 717176"/>
              <a:gd name="connsiteX1" fmla="*/ 295836 w 887506"/>
              <a:gd name="connsiteY1" fmla="*/ 224117 h 717176"/>
              <a:gd name="connsiteX2" fmla="*/ 887506 w 887506"/>
              <a:gd name="connsiteY2" fmla="*/ 0 h 717176"/>
            </a:gdLst>
            <a:ahLst/>
            <a:cxnLst>
              <a:cxn ang="0">
                <a:pos x="connsiteX0" y="connsiteY0"/>
              </a:cxn>
              <a:cxn ang="0">
                <a:pos x="connsiteX1" y="connsiteY1"/>
              </a:cxn>
              <a:cxn ang="0">
                <a:pos x="connsiteX2" y="connsiteY2"/>
              </a:cxn>
            </a:cxnLst>
            <a:rect l="l" t="t" r="r" b="b"/>
            <a:pathLst>
              <a:path w="887506" h="717176">
                <a:moveTo>
                  <a:pt x="0" y="717176"/>
                </a:moveTo>
                <a:cubicBezTo>
                  <a:pt x="73959" y="530411"/>
                  <a:pt x="147918" y="343646"/>
                  <a:pt x="295836" y="224117"/>
                </a:cubicBezTo>
                <a:cubicBezTo>
                  <a:pt x="443754" y="104588"/>
                  <a:pt x="665630" y="52294"/>
                  <a:pt x="887506"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1" name="Freeform 110"/>
          <p:cNvSpPr/>
          <p:nvPr/>
        </p:nvSpPr>
        <p:spPr>
          <a:xfrm>
            <a:off x="6069106" y="1900518"/>
            <a:ext cx="1147482" cy="932329"/>
          </a:xfrm>
          <a:custGeom>
            <a:avLst/>
            <a:gdLst>
              <a:gd name="connsiteX0" fmla="*/ 0 w 1147482"/>
              <a:gd name="connsiteY0" fmla="*/ 932329 h 932329"/>
              <a:gd name="connsiteX1" fmla="*/ 385482 w 1147482"/>
              <a:gd name="connsiteY1" fmla="*/ 304800 h 932329"/>
              <a:gd name="connsiteX2" fmla="*/ 1147482 w 1147482"/>
              <a:gd name="connsiteY2" fmla="*/ 0 h 932329"/>
            </a:gdLst>
            <a:ahLst/>
            <a:cxnLst>
              <a:cxn ang="0">
                <a:pos x="connsiteX0" y="connsiteY0"/>
              </a:cxn>
              <a:cxn ang="0">
                <a:pos x="connsiteX1" y="connsiteY1"/>
              </a:cxn>
              <a:cxn ang="0">
                <a:pos x="connsiteX2" y="connsiteY2"/>
              </a:cxn>
            </a:cxnLst>
            <a:rect l="l" t="t" r="r" b="b"/>
            <a:pathLst>
              <a:path w="1147482" h="932329">
                <a:moveTo>
                  <a:pt x="0" y="932329"/>
                </a:moveTo>
                <a:cubicBezTo>
                  <a:pt x="97117" y="696258"/>
                  <a:pt x="194235" y="460188"/>
                  <a:pt x="385482" y="304800"/>
                </a:cubicBezTo>
                <a:cubicBezTo>
                  <a:pt x="576729" y="149412"/>
                  <a:pt x="862105" y="74706"/>
                  <a:pt x="1147482"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7" name="Freeform 116"/>
          <p:cNvSpPr/>
          <p:nvPr/>
        </p:nvSpPr>
        <p:spPr>
          <a:xfrm>
            <a:off x="5764306" y="1604682"/>
            <a:ext cx="1452282" cy="1138518"/>
          </a:xfrm>
          <a:custGeom>
            <a:avLst/>
            <a:gdLst>
              <a:gd name="connsiteX0" fmla="*/ 0 w 1452282"/>
              <a:gd name="connsiteY0" fmla="*/ 1138518 h 1138518"/>
              <a:gd name="connsiteX1" fmla="*/ 197223 w 1452282"/>
              <a:gd name="connsiteY1" fmla="*/ 663389 h 1138518"/>
              <a:gd name="connsiteX2" fmla="*/ 502023 w 1452282"/>
              <a:gd name="connsiteY2" fmla="*/ 340659 h 1138518"/>
              <a:gd name="connsiteX3" fmla="*/ 878541 w 1452282"/>
              <a:gd name="connsiteY3" fmla="*/ 116542 h 1138518"/>
              <a:gd name="connsiteX4" fmla="*/ 1452282 w 1452282"/>
              <a:gd name="connsiteY4" fmla="*/ 0 h 113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282" h="1138518">
                <a:moveTo>
                  <a:pt x="0" y="1138518"/>
                </a:moveTo>
                <a:cubicBezTo>
                  <a:pt x="56776" y="967441"/>
                  <a:pt x="113553" y="796365"/>
                  <a:pt x="197223" y="663389"/>
                </a:cubicBezTo>
                <a:cubicBezTo>
                  <a:pt x="280893" y="530413"/>
                  <a:pt x="388470" y="431800"/>
                  <a:pt x="502023" y="340659"/>
                </a:cubicBezTo>
                <a:cubicBezTo>
                  <a:pt x="615576" y="249518"/>
                  <a:pt x="720164" y="173319"/>
                  <a:pt x="878541" y="116542"/>
                </a:cubicBezTo>
                <a:cubicBezTo>
                  <a:pt x="1036918" y="59765"/>
                  <a:pt x="1244600" y="29882"/>
                  <a:pt x="1452282"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1" name="Freeform 120"/>
          <p:cNvSpPr/>
          <p:nvPr/>
        </p:nvSpPr>
        <p:spPr>
          <a:xfrm>
            <a:off x="5486400" y="1308847"/>
            <a:ext cx="1739153" cy="1358153"/>
          </a:xfrm>
          <a:custGeom>
            <a:avLst/>
            <a:gdLst>
              <a:gd name="connsiteX0" fmla="*/ 0 w 1792941"/>
              <a:gd name="connsiteY0" fmla="*/ 1524000 h 1524000"/>
              <a:gd name="connsiteX1" fmla="*/ 206188 w 1792941"/>
              <a:gd name="connsiteY1" fmla="*/ 914400 h 1524000"/>
              <a:gd name="connsiteX2" fmla="*/ 618564 w 1792941"/>
              <a:gd name="connsiteY2" fmla="*/ 430306 h 1524000"/>
              <a:gd name="connsiteX3" fmla="*/ 1165412 w 1792941"/>
              <a:gd name="connsiteY3" fmla="*/ 107577 h 1524000"/>
              <a:gd name="connsiteX4" fmla="*/ 1792941 w 1792941"/>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941" h="1524000">
                <a:moveTo>
                  <a:pt x="0" y="1524000"/>
                </a:moveTo>
                <a:cubicBezTo>
                  <a:pt x="51547" y="1310341"/>
                  <a:pt x="103094" y="1096682"/>
                  <a:pt x="206188" y="914400"/>
                </a:cubicBezTo>
                <a:cubicBezTo>
                  <a:pt x="309282" y="732118"/>
                  <a:pt x="458693" y="564777"/>
                  <a:pt x="618564" y="430306"/>
                </a:cubicBezTo>
                <a:cubicBezTo>
                  <a:pt x="778435" y="295836"/>
                  <a:pt x="969683" y="179295"/>
                  <a:pt x="1165412" y="107577"/>
                </a:cubicBezTo>
                <a:cubicBezTo>
                  <a:pt x="1361141" y="35859"/>
                  <a:pt x="1577041" y="17929"/>
                  <a:pt x="1792941" y="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6" name="Oval 125"/>
          <p:cNvSpPr/>
          <p:nvPr/>
        </p:nvSpPr>
        <p:spPr>
          <a:xfrm>
            <a:off x="5715000" y="1600200"/>
            <a:ext cx="3048000" cy="3044952"/>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8" name="TextBox 127"/>
          <p:cNvSpPr txBox="1"/>
          <p:nvPr/>
        </p:nvSpPr>
        <p:spPr>
          <a:xfrm rot="2971490">
            <a:off x="7065056" y="558584"/>
            <a:ext cx="15240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 130T/120M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 1,000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yds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4" name="TextBox 43"/>
          <p:cNvSpPr txBox="1"/>
          <p:nvPr/>
        </p:nvSpPr>
        <p:spPr>
          <a:xfrm>
            <a:off x="7162800" y="1143000"/>
            <a:ext cx="457200"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500</a:t>
            </a:r>
          </a:p>
        </p:txBody>
      </p:sp>
      <p:sp>
        <p:nvSpPr>
          <p:cNvPr id="45" name="TextBox 44"/>
          <p:cNvSpPr txBox="1"/>
          <p:nvPr/>
        </p:nvSpPr>
        <p:spPr>
          <a:xfrm>
            <a:off x="7162800" y="2057400"/>
            <a:ext cx="457200"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a:t>
            </a:r>
          </a:p>
        </p:txBody>
      </p:sp>
      <p:sp>
        <p:nvSpPr>
          <p:cNvPr id="46" name="TextBox 45"/>
          <p:cNvSpPr txBox="1"/>
          <p:nvPr/>
        </p:nvSpPr>
        <p:spPr>
          <a:xfrm>
            <a:off x="7162800" y="1752600"/>
            <a:ext cx="457200"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300</a:t>
            </a:r>
          </a:p>
        </p:txBody>
      </p:sp>
      <p:sp>
        <p:nvSpPr>
          <p:cNvPr id="47" name="TextBox 46"/>
          <p:cNvSpPr txBox="1"/>
          <p:nvPr/>
        </p:nvSpPr>
        <p:spPr>
          <a:xfrm>
            <a:off x="7162800" y="1447800"/>
            <a:ext cx="457200"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400</a:t>
            </a:r>
          </a:p>
        </p:txBody>
      </p:sp>
      <p:sp>
        <p:nvSpPr>
          <p:cNvPr id="48" name="TextBox 47"/>
          <p:cNvSpPr txBox="1"/>
          <p:nvPr/>
        </p:nvSpPr>
        <p:spPr>
          <a:xfrm>
            <a:off x="7162800" y="2362200"/>
            <a:ext cx="457200"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100</a:t>
            </a:r>
          </a:p>
        </p:txBody>
      </p:sp>
      <p:sp>
        <p:nvSpPr>
          <p:cNvPr id="49" name="TextBox 48"/>
          <p:cNvSpPr txBox="1"/>
          <p:nvPr/>
        </p:nvSpPr>
        <p:spPr>
          <a:xfrm>
            <a:off x="304800" y="762000"/>
            <a:ext cx="152400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 090T/080M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 10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kts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 5,000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yds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2222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dissolve">
                                      <p:cBhvr>
                                        <p:cTn id="7" dur="500"/>
                                        <p:tgtEl>
                                          <p:spTgt spid="102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26">
                                            <p:txEl>
                                              <p:pRg st="1" end="1"/>
                                            </p:txEl>
                                          </p:spTgt>
                                        </p:tgtEl>
                                        <p:attrNameLst>
                                          <p:attrName>style.visibility</p:attrName>
                                        </p:attrNameLst>
                                      </p:cBhvr>
                                      <p:to>
                                        <p:strVal val="visible"/>
                                      </p:to>
                                    </p:set>
                                    <p:animEffect transition="in" filter="dissolve">
                                      <p:cBhvr>
                                        <p:cTn id="10" dur="500"/>
                                        <p:tgtEl>
                                          <p:spTgt spid="102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026">
                                            <p:txEl>
                                              <p:pRg st="2" end="2"/>
                                            </p:txEl>
                                          </p:spTgt>
                                        </p:tgtEl>
                                        <p:attrNameLst>
                                          <p:attrName>style.visibility</p:attrName>
                                        </p:attrNameLst>
                                      </p:cBhvr>
                                      <p:to>
                                        <p:strVal val="visible"/>
                                      </p:to>
                                    </p:set>
                                    <p:animEffect transition="in" filter="dissolve">
                                      <p:cBhvr>
                                        <p:cTn id="13" dur="500"/>
                                        <p:tgtEl>
                                          <p:spTgt spid="1026">
                                            <p:txEl>
                                              <p:pRg st="2" end="2"/>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81"/>
                                        </p:tgtEl>
                                        <p:attrNameLst>
                                          <p:attrName>style.visibility</p:attrName>
                                        </p:attrNameLst>
                                      </p:cBhvr>
                                      <p:to>
                                        <p:strVal val="visible"/>
                                      </p:to>
                                    </p:set>
                                  </p:childTnLst>
                                </p:cTn>
                              </p:par>
                              <p:par>
                                <p:cTn id="16" presetID="5" presetClass="path" presetSubtype="0" accel="50000" decel="50000" fill="hold" grpId="1" nodeType="withEffect">
                                  <p:stCondLst>
                                    <p:cond delay="0"/>
                                  </p:stCondLst>
                                  <p:childTnLst>
                                    <p:animMotion origin="layout" path="M 3.33333E-6 4.44444E-6 L 0.02899 0.02546 L 0.125 0.02546 L 0.04791 0.04097 L 0.07708 0.06666 L 3.33333E-6 0.05092 L -0.07709 0.06666 L -0.04792 0.04097 L -0.125 0.02546 L -0.029 0.02546 L 3.33333E-6 4.44444E-6 Z " pathEditMode="relative" rAng="0" ptsTypes="FFFFFFFFFFF">
                                      <p:cBhvr>
                                        <p:cTn id="17" dur="5000" fill="hold"/>
                                        <p:tgtEl>
                                          <p:spTgt spid="81"/>
                                        </p:tgtEl>
                                        <p:attrNameLst>
                                          <p:attrName>ppt_x</p:attrName>
                                          <p:attrName>ppt_y</p:attrName>
                                        </p:attrNameLst>
                                      </p:cBhvr>
                                      <p:rCtr x="0" y="33"/>
                                    </p:animMotion>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dissolve">
                                      <p:cBhvr>
                                        <p:cTn id="22" dur="500"/>
                                        <p:tgtEl>
                                          <p:spTgt spid="1026">
                                            <p:txEl>
                                              <p:pRg st="3" end="3"/>
                                            </p:txEl>
                                          </p:spTgt>
                                        </p:tgtEl>
                                      </p:cBhvr>
                                    </p:animEffect>
                                  </p:childTnLst>
                                </p:cTn>
                              </p:par>
                              <p:par>
                                <p:cTn id="23" presetID="23" presetClass="entr" presetSubtype="16" fill="hold" grpId="0" nodeType="withEffect">
                                  <p:stCondLst>
                                    <p:cond delay="0"/>
                                  </p:stCondLst>
                                  <p:childTnLst>
                                    <p:set>
                                      <p:cBhvr>
                                        <p:cTn id="24" dur="1" fill="hold">
                                          <p:stCondLst>
                                            <p:cond delay="0"/>
                                          </p:stCondLst>
                                        </p:cTn>
                                        <p:tgtEl>
                                          <p:spTgt spid="126"/>
                                        </p:tgtEl>
                                        <p:attrNameLst>
                                          <p:attrName>style.visibility</p:attrName>
                                        </p:attrNameLst>
                                      </p:cBhvr>
                                      <p:to>
                                        <p:strVal val="visible"/>
                                      </p:to>
                                    </p:set>
                                    <p:anim calcmode="lin" valueType="num">
                                      <p:cBhvr>
                                        <p:cTn id="25" dur="2000" fill="hold"/>
                                        <p:tgtEl>
                                          <p:spTgt spid="126"/>
                                        </p:tgtEl>
                                        <p:attrNameLst>
                                          <p:attrName>ppt_w</p:attrName>
                                        </p:attrNameLst>
                                      </p:cBhvr>
                                      <p:tavLst>
                                        <p:tav tm="0">
                                          <p:val>
                                            <p:fltVal val="0"/>
                                          </p:val>
                                        </p:tav>
                                        <p:tav tm="100000">
                                          <p:val>
                                            <p:strVal val="#ppt_w"/>
                                          </p:val>
                                        </p:tav>
                                      </p:tavLst>
                                    </p:anim>
                                    <p:anim calcmode="lin" valueType="num">
                                      <p:cBhvr>
                                        <p:cTn id="26" dur="2000" fill="hold"/>
                                        <p:tgtEl>
                                          <p:spTgt spid="12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026">
                                            <p:txEl>
                                              <p:pRg st="4" end="4"/>
                                            </p:txEl>
                                          </p:spTgt>
                                        </p:tgtEl>
                                        <p:attrNameLst>
                                          <p:attrName>style.visibility</p:attrName>
                                        </p:attrNameLst>
                                      </p:cBhvr>
                                      <p:to>
                                        <p:strVal val="visible"/>
                                      </p:to>
                                    </p:set>
                                    <p:animEffect transition="in" filter="dissolve">
                                      <p:cBhvr>
                                        <p:cTn id="31" dur="500"/>
                                        <p:tgtEl>
                                          <p:spTgt spid="1026">
                                            <p:txEl>
                                              <p:pRg st="4" end="4"/>
                                            </p:txEl>
                                          </p:spTgt>
                                        </p:tgtEl>
                                      </p:cBhvr>
                                    </p:animEffect>
                                  </p:childTnLst>
                                </p:cTn>
                              </p:par>
                            </p:childTnLst>
                          </p:cTn>
                        </p:par>
                        <p:par>
                          <p:cTn id="32" fill="hold">
                            <p:stCondLst>
                              <p:cond delay="500"/>
                            </p:stCondLst>
                            <p:childTnLst>
                              <p:par>
                                <p:cTn id="33" presetID="6" presetClass="emph" presetSubtype="0" autoRev="1" fill="hold" grpId="0" nodeType="afterEffect">
                                  <p:stCondLst>
                                    <p:cond delay="0"/>
                                  </p:stCondLst>
                                  <p:childTnLst>
                                    <p:animScale>
                                      <p:cBhvr>
                                        <p:cTn id="34" dur="1000" fill="hold"/>
                                        <p:tgtEl>
                                          <p:spTgt spid="8"/>
                                        </p:tgtEl>
                                      </p:cBhvr>
                                      <p:by x="150000" y="150000"/>
                                    </p:animScale>
                                  </p:childTnLst>
                                </p:cTn>
                              </p:par>
                              <p:par>
                                <p:cTn id="35" presetID="6" presetClass="emph" presetSubtype="0" autoRev="1" fill="hold" grpId="0" nodeType="withEffect">
                                  <p:stCondLst>
                                    <p:cond delay="0"/>
                                  </p:stCondLst>
                                  <p:childTnLst>
                                    <p:animScale>
                                      <p:cBhvr>
                                        <p:cTn id="36" dur="1000" fill="hold"/>
                                        <p:tgtEl>
                                          <p:spTgt spid="43"/>
                                        </p:tgtEl>
                                      </p:cBhvr>
                                      <p:by x="150000" y="150000"/>
                                    </p:animScale>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wipe(left)">
                                      <p:cBhvr>
                                        <p:cTn id="40" dur="2000"/>
                                        <p:tgtEl>
                                          <p:spTgt spid="60"/>
                                        </p:tgtEl>
                                      </p:cBhvr>
                                    </p:animEffect>
                                  </p:childTnLst>
                                </p:cTn>
                              </p:par>
                              <p:par>
                                <p:cTn id="41" presetID="22" presetClass="entr" presetSubtype="8"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2000"/>
                                        <p:tgtEl>
                                          <p:spTgt spid="5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dissolve">
                                      <p:cBhvr>
                                        <p:cTn id="46" dur="2000"/>
                                        <p:tgtEl>
                                          <p:spTgt spid="7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dissolve">
                                      <p:cBhvr>
                                        <p:cTn id="49" dur="500"/>
                                        <p:tgtEl>
                                          <p:spTgt spid="7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dissolve">
                                      <p:cBhvr>
                                        <p:cTn id="52" dur="500"/>
                                        <p:tgtEl>
                                          <p:spTgt spid="7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28"/>
                                        </p:tgtEl>
                                        <p:attrNameLst>
                                          <p:attrName>style.visibility</p:attrName>
                                        </p:attrNameLst>
                                      </p:cBhvr>
                                      <p:to>
                                        <p:strVal val="visible"/>
                                      </p:to>
                                    </p:set>
                                    <p:animEffect transition="in" filter="dissolve">
                                      <p:cBhvr>
                                        <p:cTn id="55" dur="2000"/>
                                        <p:tgtEl>
                                          <p:spTgt spid="12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grpId="0" nodeType="clickEffect">
                                  <p:stCondLst>
                                    <p:cond delay="0"/>
                                  </p:stCondLst>
                                  <p:childTnLst>
                                    <p:animEffect transition="out" filter="dissolve">
                                      <p:cBhvr>
                                        <p:cTn id="59" dur="500"/>
                                        <p:tgtEl>
                                          <p:spTgt spid="1026">
                                            <p:txEl>
                                              <p:pRg st="0" end="0"/>
                                            </p:txEl>
                                          </p:spTgt>
                                        </p:tgtEl>
                                      </p:cBhvr>
                                    </p:animEffect>
                                    <p:set>
                                      <p:cBhvr>
                                        <p:cTn id="60" dur="1" fill="hold">
                                          <p:stCondLst>
                                            <p:cond delay="499"/>
                                          </p:stCondLst>
                                        </p:cTn>
                                        <p:tgtEl>
                                          <p:spTgt spid="1026">
                                            <p:txEl>
                                              <p:pRg st="0" end="0"/>
                                            </p:txEl>
                                          </p:spTgt>
                                        </p:tgtEl>
                                        <p:attrNameLst>
                                          <p:attrName>style.visibility</p:attrName>
                                        </p:attrNameLst>
                                      </p:cBhvr>
                                      <p:to>
                                        <p:strVal val="hidden"/>
                                      </p:to>
                                    </p:set>
                                  </p:childTnLst>
                                </p:cTn>
                              </p:par>
                              <p:par>
                                <p:cTn id="61" presetID="9" presetClass="exit" presetSubtype="0" fill="hold" grpId="0" nodeType="withEffect">
                                  <p:stCondLst>
                                    <p:cond delay="0"/>
                                  </p:stCondLst>
                                  <p:childTnLst>
                                    <p:animEffect transition="out" filter="dissolve">
                                      <p:cBhvr>
                                        <p:cTn id="62" dur="500"/>
                                        <p:tgtEl>
                                          <p:spTgt spid="1026">
                                            <p:txEl>
                                              <p:pRg st="1" end="1"/>
                                            </p:txEl>
                                          </p:spTgt>
                                        </p:tgtEl>
                                      </p:cBhvr>
                                    </p:animEffect>
                                    <p:set>
                                      <p:cBhvr>
                                        <p:cTn id="63" dur="1" fill="hold">
                                          <p:stCondLst>
                                            <p:cond delay="499"/>
                                          </p:stCondLst>
                                        </p:cTn>
                                        <p:tgtEl>
                                          <p:spTgt spid="1026">
                                            <p:txEl>
                                              <p:pRg st="1" end="1"/>
                                            </p:txEl>
                                          </p:spTgt>
                                        </p:tgtEl>
                                        <p:attrNameLst>
                                          <p:attrName>style.visibility</p:attrName>
                                        </p:attrNameLst>
                                      </p:cBhvr>
                                      <p:to>
                                        <p:strVal val="hidden"/>
                                      </p:to>
                                    </p:set>
                                  </p:childTnLst>
                                </p:cTn>
                              </p:par>
                              <p:par>
                                <p:cTn id="64" presetID="9" presetClass="exit" presetSubtype="0" fill="hold" grpId="0" nodeType="withEffect">
                                  <p:stCondLst>
                                    <p:cond delay="0"/>
                                  </p:stCondLst>
                                  <p:childTnLst>
                                    <p:animEffect transition="out" filter="dissolve">
                                      <p:cBhvr>
                                        <p:cTn id="65" dur="500"/>
                                        <p:tgtEl>
                                          <p:spTgt spid="1026">
                                            <p:txEl>
                                              <p:pRg st="2" end="2"/>
                                            </p:txEl>
                                          </p:spTgt>
                                        </p:tgtEl>
                                      </p:cBhvr>
                                    </p:animEffect>
                                    <p:set>
                                      <p:cBhvr>
                                        <p:cTn id="66" dur="1" fill="hold">
                                          <p:stCondLst>
                                            <p:cond delay="499"/>
                                          </p:stCondLst>
                                        </p:cTn>
                                        <p:tgtEl>
                                          <p:spTgt spid="1026">
                                            <p:txEl>
                                              <p:pRg st="2" end="2"/>
                                            </p:txEl>
                                          </p:spTgt>
                                        </p:tgtEl>
                                        <p:attrNameLst>
                                          <p:attrName>style.visibility</p:attrName>
                                        </p:attrNameLst>
                                      </p:cBhvr>
                                      <p:to>
                                        <p:strVal val="hidden"/>
                                      </p:to>
                                    </p:set>
                                  </p:childTnLst>
                                </p:cTn>
                              </p:par>
                              <p:par>
                                <p:cTn id="67" presetID="9" presetClass="exit" presetSubtype="0" fill="hold" grpId="0" nodeType="withEffect">
                                  <p:stCondLst>
                                    <p:cond delay="0"/>
                                  </p:stCondLst>
                                  <p:childTnLst>
                                    <p:animEffect transition="out" filter="dissolve">
                                      <p:cBhvr>
                                        <p:cTn id="68" dur="500"/>
                                        <p:tgtEl>
                                          <p:spTgt spid="1026">
                                            <p:txEl>
                                              <p:pRg st="3" end="3"/>
                                            </p:txEl>
                                          </p:spTgt>
                                        </p:tgtEl>
                                      </p:cBhvr>
                                    </p:animEffect>
                                    <p:set>
                                      <p:cBhvr>
                                        <p:cTn id="69" dur="1" fill="hold">
                                          <p:stCondLst>
                                            <p:cond delay="499"/>
                                          </p:stCondLst>
                                        </p:cTn>
                                        <p:tgtEl>
                                          <p:spTgt spid="1026">
                                            <p:txEl>
                                              <p:pRg st="3" end="3"/>
                                            </p:txEl>
                                          </p:spTgt>
                                        </p:tgtEl>
                                        <p:attrNameLst>
                                          <p:attrName>style.visibility</p:attrName>
                                        </p:attrNameLst>
                                      </p:cBhvr>
                                      <p:to>
                                        <p:strVal val="hidden"/>
                                      </p:to>
                                    </p:set>
                                  </p:childTnLst>
                                </p:cTn>
                              </p:par>
                              <p:par>
                                <p:cTn id="70" presetID="9" presetClass="exit" presetSubtype="0" fill="hold" grpId="0" nodeType="withEffect">
                                  <p:stCondLst>
                                    <p:cond delay="0"/>
                                  </p:stCondLst>
                                  <p:childTnLst>
                                    <p:animEffect transition="out" filter="dissolve">
                                      <p:cBhvr>
                                        <p:cTn id="71" dur="500"/>
                                        <p:tgtEl>
                                          <p:spTgt spid="1026">
                                            <p:txEl>
                                              <p:pRg st="4" end="4"/>
                                            </p:txEl>
                                          </p:spTgt>
                                        </p:tgtEl>
                                      </p:cBhvr>
                                    </p:animEffect>
                                    <p:set>
                                      <p:cBhvr>
                                        <p:cTn id="72" dur="1" fill="hold">
                                          <p:stCondLst>
                                            <p:cond delay="499"/>
                                          </p:stCondLst>
                                        </p:cTn>
                                        <p:tgtEl>
                                          <p:spTgt spid="1026">
                                            <p:txEl>
                                              <p:pRg st="4" end="4"/>
                                            </p:txEl>
                                          </p:spTgt>
                                        </p:tgtEl>
                                        <p:attrNameLst>
                                          <p:attrName>style.visibility</p:attrName>
                                        </p:attrNameLst>
                                      </p:cBhvr>
                                      <p:to>
                                        <p:strVal val="hidden"/>
                                      </p:to>
                                    </p:set>
                                  </p:childTnLst>
                                </p:cTn>
                              </p:par>
                              <p:par>
                                <p:cTn id="73" presetID="9" presetClass="exit" presetSubtype="0" fill="hold" grpId="1" nodeType="withEffect">
                                  <p:stCondLst>
                                    <p:cond delay="0"/>
                                  </p:stCondLst>
                                  <p:childTnLst>
                                    <p:animEffect transition="out" filter="dissolve">
                                      <p:cBhvr>
                                        <p:cTn id="74" dur="500"/>
                                        <p:tgtEl>
                                          <p:spTgt spid="126"/>
                                        </p:tgtEl>
                                      </p:cBhvr>
                                    </p:animEffect>
                                    <p:set>
                                      <p:cBhvr>
                                        <p:cTn id="75" dur="1" fill="hold">
                                          <p:stCondLst>
                                            <p:cond delay="499"/>
                                          </p:stCondLst>
                                        </p:cTn>
                                        <p:tgtEl>
                                          <p:spTgt spid="12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83">
                                            <p:txEl>
                                              <p:pRg st="0" end="0"/>
                                            </p:txEl>
                                          </p:spTgt>
                                        </p:tgtEl>
                                        <p:attrNameLst>
                                          <p:attrName>style.visibility</p:attrName>
                                        </p:attrNameLst>
                                      </p:cBhvr>
                                      <p:to>
                                        <p:strVal val="visible"/>
                                      </p:to>
                                    </p:set>
                                    <p:animEffect transition="in" filter="dissolve">
                                      <p:cBhvr>
                                        <p:cTn id="80" dur="500"/>
                                        <p:tgtEl>
                                          <p:spTgt spid="83">
                                            <p:txEl>
                                              <p:pRg st="0" end="0"/>
                                            </p:txEl>
                                          </p:spTgt>
                                        </p:tgtEl>
                                      </p:cBhvr>
                                    </p:animEffect>
                                  </p:childTnLst>
                                </p:cTn>
                              </p:par>
                              <p:par>
                                <p:cTn id="81" presetID="23" presetClass="entr" presetSubtype="16"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p:cTn id="83" dur="2000" fill="hold"/>
                                        <p:tgtEl>
                                          <p:spTgt spid="65"/>
                                        </p:tgtEl>
                                        <p:attrNameLst>
                                          <p:attrName>ppt_w</p:attrName>
                                        </p:attrNameLst>
                                      </p:cBhvr>
                                      <p:tavLst>
                                        <p:tav tm="0">
                                          <p:val>
                                            <p:fltVal val="0"/>
                                          </p:val>
                                        </p:tav>
                                        <p:tav tm="100000">
                                          <p:val>
                                            <p:strVal val="#ppt_w"/>
                                          </p:val>
                                        </p:tav>
                                      </p:tavLst>
                                    </p:anim>
                                    <p:anim calcmode="lin" valueType="num">
                                      <p:cBhvr>
                                        <p:cTn id="84" dur="2000" fill="hold"/>
                                        <p:tgtEl>
                                          <p:spTgt spid="65"/>
                                        </p:tgtEl>
                                        <p:attrNameLst>
                                          <p:attrName>ppt_h</p:attrName>
                                        </p:attrNameLst>
                                      </p:cBhvr>
                                      <p:tavLst>
                                        <p:tav tm="0">
                                          <p:val>
                                            <p:fltVal val="0"/>
                                          </p:val>
                                        </p:tav>
                                        <p:tav tm="100000">
                                          <p:val>
                                            <p:strVal val="#ppt_h"/>
                                          </p:val>
                                        </p:tav>
                                      </p:tavLst>
                                    </p:anim>
                                  </p:childTnLst>
                                </p:cTn>
                              </p:par>
                              <p:par>
                                <p:cTn id="85" presetID="9"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dissolve">
                                      <p:cBhvr>
                                        <p:cTn id="87" dur="500"/>
                                        <p:tgtEl>
                                          <p:spTgt spid="78"/>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83">
                                            <p:txEl>
                                              <p:pRg st="1" end="1"/>
                                            </p:txEl>
                                          </p:spTgt>
                                        </p:tgtEl>
                                        <p:attrNameLst>
                                          <p:attrName>style.visibility</p:attrName>
                                        </p:attrNameLst>
                                      </p:cBhvr>
                                      <p:to>
                                        <p:strVal val="visible"/>
                                      </p:to>
                                    </p:set>
                                    <p:animEffect transition="in" filter="dissolve">
                                      <p:cBhvr>
                                        <p:cTn id="92" dur="500"/>
                                        <p:tgtEl>
                                          <p:spTgt spid="83">
                                            <p:txEl>
                                              <p:pRg st="1" end="1"/>
                                            </p:txEl>
                                          </p:spTgt>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wipe(down)">
                                      <p:cBhvr>
                                        <p:cTn id="95" dur="500"/>
                                        <p:tgtEl>
                                          <p:spTgt spid="102"/>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dissolve">
                                      <p:cBhvr>
                                        <p:cTn id="98" dur="2000"/>
                                        <p:tgtEl>
                                          <p:spTgt spid="48"/>
                                        </p:tgtEl>
                                      </p:cBhvr>
                                    </p:animEffect>
                                  </p:childTnLst>
                                </p:cTn>
                              </p:par>
                            </p:childTnLst>
                          </p:cTn>
                        </p:par>
                        <p:par>
                          <p:cTn id="99" fill="hold">
                            <p:stCondLst>
                              <p:cond delay="2000"/>
                            </p:stCondLst>
                            <p:childTnLst>
                              <p:par>
                                <p:cTn id="100" presetID="22" presetClass="entr" presetSubtype="4" fill="hold" grpId="0" nodeType="afterEffect">
                                  <p:stCondLst>
                                    <p:cond delay="0"/>
                                  </p:stCondLst>
                                  <p:childTnLst>
                                    <p:set>
                                      <p:cBhvr>
                                        <p:cTn id="101" dur="1" fill="hold">
                                          <p:stCondLst>
                                            <p:cond delay="0"/>
                                          </p:stCondLst>
                                        </p:cTn>
                                        <p:tgtEl>
                                          <p:spTgt spid="104"/>
                                        </p:tgtEl>
                                        <p:attrNameLst>
                                          <p:attrName>style.visibility</p:attrName>
                                        </p:attrNameLst>
                                      </p:cBhvr>
                                      <p:to>
                                        <p:strVal val="visible"/>
                                      </p:to>
                                    </p:set>
                                    <p:animEffect transition="in" filter="wipe(down)">
                                      <p:cBhvr>
                                        <p:cTn id="102" dur="500"/>
                                        <p:tgtEl>
                                          <p:spTgt spid="104"/>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dissolve">
                                      <p:cBhvr>
                                        <p:cTn id="105" dur="2000"/>
                                        <p:tgtEl>
                                          <p:spTgt spid="45"/>
                                        </p:tgtEl>
                                      </p:cBhvr>
                                    </p:animEffect>
                                  </p:childTnLst>
                                </p:cTn>
                              </p:par>
                            </p:childTnLst>
                          </p:cTn>
                        </p:par>
                        <p:par>
                          <p:cTn id="106" fill="hold">
                            <p:stCondLst>
                              <p:cond delay="4000"/>
                            </p:stCondLst>
                            <p:childTnLst>
                              <p:par>
                                <p:cTn id="107" presetID="22" presetClass="entr" presetSubtype="4" fill="hold" grpId="0" nodeType="afterEffect">
                                  <p:stCondLst>
                                    <p:cond delay="0"/>
                                  </p:stCondLst>
                                  <p:childTnLst>
                                    <p:set>
                                      <p:cBhvr>
                                        <p:cTn id="108" dur="1" fill="hold">
                                          <p:stCondLst>
                                            <p:cond delay="0"/>
                                          </p:stCondLst>
                                        </p:cTn>
                                        <p:tgtEl>
                                          <p:spTgt spid="111"/>
                                        </p:tgtEl>
                                        <p:attrNameLst>
                                          <p:attrName>style.visibility</p:attrName>
                                        </p:attrNameLst>
                                      </p:cBhvr>
                                      <p:to>
                                        <p:strVal val="visible"/>
                                      </p:to>
                                    </p:set>
                                    <p:animEffect transition="in" filter="wipe(down)">
                                      <p:cBhvr>
                                        <p:cTn id="109" dur="500"/>
                                        <p:tgtEl>
                                          <p:spTgt spid="11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dissolve">
                                      <p:cBhvr>
                                        <p:cTn id="112" dur="2000"/>
                                        <p:tgtEl>
                                          <p:spTgt spid="46"/>
                                        </p:tgtEl>
                                      </p:cBhvr>
                                    </p:animEffect>
                                  </p:childTnLst>
                                </p:cTn>
                              </p:par>
                            </p:childTnLst>
                          </p:cTn>
                        </p:par>
                        <p:par>
                          <p:cTn id="113" fill="hold">
                            <p:stCondLst>
                              <p:cond delay="6000"/>
                            </p:stCondLst>
                            <p:childTnLst>
                              <p:par>
                                <p:cTn id="114" presetID="22" presetClass="entr" presetSubtype="4" fill="hold" grpId="0" nodeType="after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wipe(down)">
                                      <p:cBhvr>
                                        <p:cTn id="116" dur="500"/>
                                        <p:tgtEl>
                                          <p:spTgt spid="117"/>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dissolve">
                                      <p:cBhvr>
                                        <p:cTn id="119" dur="2000"/>
                                        <p:tgtEl>
                                          <p:spTgt spid="47"/>
                                        </p:tgtEl>
                                      </p:cBhvr>
                                    </p:animEffect>
                                  </p:childTnLst>
                                </p:cTn>
                              </p:par>
                            </p:childTnLst>
                          </p:cTn>
                        </p:par>
                        <p:par>
                          <p:cTn id="120" fill="hold">
                            <p:stCondLst>
                              <p:cond delay="8000"/>
                            </p:stCondLst>
                            <p:childTnLst>
                              <p:par>
                                <p:cTn id="121" presetID="22" presetClass="entr" presetSubtype="4" fill="hold" grpId="0" nodeType="afterEffect">
                                  <p:stCondLst>
                                    <p:cond delay="0"/>
                                  </p:stCondLst>
                                  <p:childTnLst>
                                    <p:set>
                                      <p:cBhvr>
                                        <p:cTn id="122" dur="1" fill="hold">
                                          <p:stCondLst>
                                            <p:cond delay="0"/>
                                          </p:stCondLst>
                                        </p:cTn>
                                        <p:tgtEl>
                                          <p:spTgt spid="121"/>
                                        </p:tgtEl>
                                        <p:attrNameLst>
                                          <p:attrName>style.visibility</p:attrName>
                                        </p:attrNameLst>
                                      </p:cBhvr>
                                      <p:to>
                                        <p:strVal val="visible"/>
                                      </p:to>
                                    </p:set>
                                    <p:animEffect transition="in" filter="wipe(down)">
                                      <p:cBhvr>
                                        <p:cTn id="123" dur="500"/>
                                        <p:tgtEl>
                                          <p:spTgt spid="121"/>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dissolve">
                                      <p:cBhvr>
                                        <p:cTn id="126" dur="2000"/>
                                        <p:tgtEl>
                                          <p:spTgt spid="44"/>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83">
                                            <p:txEl>
                                              <p:pRg st="2" end="2"/>
                                            </p:txEl>
                                          </p:spTgt>
                                        </p:tgtEl>
                                        <p:attrNameLst>
                                          <p:attrName>style.visibility</p:attrName>
                                        </p:attrNameLst>
                                      </p:cBhvr>
                                      <p:to>
                                        <p:strVal val="visible"/>
                                      </p:to>
                                    </p:set>
                                    <p:animEffect transition="in" filter="dissolve">
                                      <p:cBhvr>
                                        <p:cTn id="131" dur="2000"/>
                                        <p:tgtEl>
                                          <p:spTgt spid="83">
                                            <p:txEl>
                                              <p:pRg st="2" end="2"/>
                                            </p:txEl>
                                          </p:spTgt>
                                        </p:tgtEl>
                                      </p:cBhvr>
                                    </p:animEffect>
                                  </p:childTnLst>
                                </p:cTn>
                              </p:par>
                            </p:childTnLst>
                          </p:cTn>
                        </p:par>
                        <p:par>
                          <p:cTn id="132" fill="hold">
                            <p:stCondLst>
                              <p:cond delay="2000"/>
                            </p:stCondLst>
                            <p:childTnLst>
                              <p:par>
                                <p:cTn id="133" presetID="22" presetClass="entr" presetSubtype="2" fill="hold" nodeType="after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ipe(right)">
                                      <p:cBhvr>
                                        <p:cTn id="135" dur="2000"/>
                                        <p:tgtEl>
                                          <p:spTgt spid="6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76"/>
                                        </p:tgtEl>
                                        <p:attrNameLst>
                                          <p:attrName>style.visibility</p:attrName>
                                        </p:attrNameLst>
                                      </p:cBhvr>
                                      <p:to>
                                        <p:strVal val="visible"/>
                                      </p:to>
                                    </p:set>
                                    <p:animEffect transition="in" filter="dissolve">
                                      <p:cBhvr>
                                        <p:cTn id="138"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8" grpId="0" animBg="1"/>
      <p:bldP spid="70" grpId="0" animBg="1"/>
      <p:bldP spid="71" grpId="0" animBg="1"/>
      <p:bldP spid="43" grpId="0" animBg="1"/>
      <p:bldP spid="74" grpId="0"/>
      <p:bldP spid="76" grpId="0"/>
      <p:bldP spid="78" grpId="0"/>
      <p:bldP spid="81" grpId="0" animBg="1"/>
      <p:bldP spid="81" grpId="1" animBg="1"/>
      <p:bldP spid="1026" grpId="0" build="allAtOnce"/>
      <p:bldP spid="102" grpId="0" animBg="1"/>
      <p:bldP spid="104" grpId="0" animBg="1"/>
      <p:bldP spid="111" grpId="0" animBg="1"/>
      <p:bldP spid="117" grpId="0" animBg="1"/>
      <p:bldP spid="121" grpId="0" animBg="1"/>
      <p:bldP spid="126" grpId="0" animBg="1"/>
      <p:bldP spid="126" grpId="1" animBg="1"/>
      <p:bldP spid="128" grpId="0"/>
      <p:bldP spid="44" grpId="0"/>
      <p:bldP spid="45" grpId="0"/>
      <p:bldP spid="46" grpId="0"/>
      <p:bldP spid="47" grpId="0"/>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0"/>
            <a:ext cx="9144000" cy="169402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Freeform 2" descr="75%"/>
          <p:cNvSpPr>
            <a:spLocks/>
          </p:cNvSpPr>
          <p:nvPr/>
        </p:nvSpPr>
        <p:spPr bwMode="auto">
          <a:xfrm>
            <a:off x="1830" y="3989980"/>
            <a:ext cx="9215308" cy="2762694"/>
          </a:xfrm>
          <a:custGeom>
            <a:avLst/>
            <a:gdLst>
              <a:gd name="T0" fmla="*/ 2147483647 w 5760"/>
              <a:gd name="T1" fmla="*/ 2147483647 h 1060"/>
              <a:gd name="T2" fmla="*/ 2147483647 w 5760"/>
              <a:gd name="T3" fmla="*/ 2147483647 h 1060"/>
              <a:gd name="T4" fmla="*/ 2147483647 w 5760"/>
              <a:gd name="T5" fmla="*/ 2147483647 h 1060"/>
              <a:gd name="T6" fmla="*/ 2147483647 w 5760"/>
              <a:gd name="T7" fmla="*/ 2147483647 h 1060"/>
              <a:gd name="T8" fmla="*/ 2147483647 w 5760"/>
              <a:gd name="T9" fmla="*/ 2147483647 h 1060"/>
              <a:gd name="T10" fmla="*/ 2147483647 w 5760"/>
              <a:gd name="T11" fmla="*/ 2147483647 h 1060"/>
              <a:gd name="T12" fmla="*/ 2147483647 w 5760"/>
              <a:gd name="T13" fmla="*/ 2147483647 h 1060"/>
              <a:gd name="T14" fmla="*/ 2147483647 w 5760"/>
              <a:gd name="T15" fmla="*/ 2147483647 h 1060"/>
              <a:gd name="T16" fmla="*/ 2147483647 w 5760"/>
              <a:gd name="T17" fmla="*/ 2147483647 h 1060"/>
              <a:gd name="T18" fmla="*/ 2147483647 w 5760"/>
              <a:gd name="T19" fmla="*/ 2147483647 h 1060"/>
              <a:gd name="T20" fmla="*/ 2147483647 w 5760"/>
              <a:gd name="T21" fmla="*/ 2147483647 h 1060"/>
              <a:gd name="T22" fmla="*/ 2147483647 w 5760"/>
              <a:gd name="T23" fmla="*/ 2147483647 h 1060"/>
              <a:gd name="T24" fmla="*/ 2147483647 w 5760"/>
              <a:gd name="T25" fmla="*/ 2147483647 h 1060"/>
              <a:gd name="T26" fmla="*/ 2147483647 w 5760"/>
              <a:gd name="T27" fmla="*/ 2147483647 h 1060"/>
              <a:gd name="T28" fmla="*/ 2147483647 w 5760"/>
              <a:gd name="T29" fmla="*/ 2147483647 h 1060"/>
              <a:gd name="T30" fmla="*/ 2147483647 w 5760"/>
              <a:gd name="T31" fmla="*/ 0 h 1060"/>
              <a:gd name="T32" fmla="*/ 2147483647 w 5760"/>
              <a:gd name="T33" fmla="*/ 0 h 1060"/>
              <a:gd name="T34" fmla="*/ 2147483647 w 5760"/>
              <a:gd name="T35" fmla="*/ 0 h 1060"/>
              <a:gd name="T36" fmla="*/ 2147483647 w 5760"/>
              <a:gd name="T37" fmla="*/ 0 h 1060"/>
              <a:gd name="T38" fmla="*/ 2147483647 w 5760"/>
              <a:gd name="T39" fmla="*/ 2147483647 h 1060"/>
              <a:gd name="T40" fmla="*/ 2147483647 w 5760"/>
              <a:gd name="T41" fmla="*/ 2147483647 h 1060"/>
              <a:gd name="T42" fmla="*/ 2147483647 w 5760"/>
              <a:gd name="T43" fmla="*/ 2147483647 h 1060"/>
              <a:gd name="T44" fmla="*/ 2147483647 w 5760"/>
              <a:gd name="T45" fmla="*/ 2147483647 h 1060"/>
              <a:gd name="T46" fmla="*/ 2147483647 w 5760"/>
              <a:gd name="T47" fmla="*/ 2147483647 h 1060"/>
              <a:gd name="T48" fmla="*/ 2147483647 w 5760"/>
              <a:gd name="T49" fmla="*/ 2147483647 h 1060"/>
              <a:gd name="T50" fmla="*/ 2147483647 w 5760"/>
              <a:gd name="T51" fmla="*/ 2147483647 h 1060"/>
              <a:gd name="T52" fmla="*/ 2147483647 w 5760"/>
              <a:gd name="T53" fmla="*/ 2147483647 h 1060"/>
              <a:gd name="T54" fmla="*/ 2147483647 w 5760"/>
              <a:gd name="T55" fmla="*/ 2147483647 h 1060"/>
              <a:gd name="T56" fmla="*/ 2147483647 w 5760"/>
              <a:gd name="T57" fmla="*/ 2147483647 h 1060"/>
              <a:gd name="T58" fmla="*/ 2147483647 w 5760"/>
              <a:gd name="T59" fmla="*/ 2147483647 h 1060"/>
              <a:gd name="T60" fmla="*/ 2147483647 w 5760"/>
              <a:gd name="T61" fmla="*/ 2147483647 h 1060"/>
              <a:gd name="T62" fmla="*/ 2147483647 w 5760"/>
              <a:gd name="T63" fmla="*/ 2147483647 h 1060"/>
              <a:gd name="T64" fmla="*/ 2147483647 w 5760"/>
              <a:gd name="T65" fmla="*/ 2147483647 h 1060"/>
              <a:gd name="T66" fmla="*/ 2147483647 w 5760"/>
              <a:gd name="T67" fmla="*/ 2147483647 h 1060"/>
              <a:gd name="T68" fmla="*/ 2147483647 w 5760"/>
              <a:gd name="T69" fmla="*/ 2147483647 h 1060"/>
              <a:gd name="T70" fmla="*/ 2147483647 w 5760"/>
              <a:gd name="T71" fmla="*/ 2147483647 h 1060"/>
              <a:gd name="T72" fmla="*/ 2147483647 w 5760"/>
              <a:gd name="T73" fmla="*/ 2147483647 h 1060"/>
              <a:gd name="T74" fmla="*/ 2147483647 w 5760"/>
              <a:gd name="T75" fmla="*/ 2147483647 h 1060"/>
              <a:gd name="T76" fmla="*/ 2147483647 w 5760"/>
              <a:gd name="T77" fmla="*/ 2147483647 h 1060"/>
              <a:gd name="T78" fmla="*/ 2147483647 w 5760"/>
              <a:gd name="T79" fmla="*/ 2147483647 h 1060"/>
              <a:gd name="T80" fmla="*/ 2147483647 w 5760"/>
              <a:gd name="T81" fmla="*/ 2147483647 h 1060"/>
              <a:gd name="T82" fmla="*/ 2147483647 w 5760"/>
              <a:gd name="T83" fmla="*/ 2147483647 h 1060"/>
              <a:gd name="T84" fmla="*/ 2147483647 w 5760"/>
              <a:gd name="T85" fmla="*/ 2147483647 h 10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60"/>
              <a:gd name="T130" fmla="*/ 0 h 1060"/>
              <a:gd name="T131" fmla="*/ 5760 w 5760"/>
              <a:gd name="T132" fmla="*/ 1060 h 1060"/>
              <a:gd name="connsiteX0" fmla="*/ 0 w 9998"/>
              <a:gd name="connsiteY0" fmla="*/ 1811 h 10859"/>
              <a:gd name="connsiteX1" fmla="*/ 69 w 9998"/>
              <a:gd name="connsiteY1" fmla="*/ 1717 h 10859"/>
              <a:gd name="connsiteX2" fmla="*/ 347 w 9998"/>
              <a:gd name="connsiteY2" fmla="*/ 1623 h 10859"/>
              <a:gd name="connsiteX3" fmla="*/ 625 w 9998"/>
              <a:gd name="connsiteY3" fmla="*/ 1434 h 10859"/>
              <a:gd name="connsiteX4" fmla="*/ 764 w 9998"/>
              <a:gd name="connsiteY4" fmla="*/ 1340 h 10859"/>
              <a:gd name="connsiteX5" fmla="*/ 1083 w 9998"/>
              <a:gd name="connsiteY5" fmla="*/ 0 h 10859"/>
              <a:gd name="connsiteX6" fmla="*/ 1042 w 9998"/>
              <a:gd name="connsiteY6" fmla="*/ 1245 h 10859"/>
              <a:gd name="connsiteX7" fmla="*/ 1181 w 9998"/>
              <a:gd name="connsiteY7" fmla="*/ 1245 h 10859"/>
              <a:gd name="connsiteX8" fmla="*/ 1285 w 9998"/>
              <a:gd name="connsiteY8" fmla="*/ 1245 h 10859"/>
              <a:gd name="connsiteX9" fmla="*/ 1389 w 9998"/>
              <a:gd name="connsiteY9" fmla="*/ 1245 h 10859"/>
              <a:gd name="connsiteX10" fmla="*/ 1493 w 9998"/>
              <a:gd name="connsiteY10" fmla="*/ 1245 h 10859"/>
              <a:gd name="connsiteX11" fmla="*/ 1597 w 9998"/>
              <a:gd name="connsiteY11" fmla="*/ 1245 h 10859"/>
              <a:gd name="connsiteX12" fmla="*/ 1736 w 9998"/>
              <a:gd name="connsiteY12" fmla="*/ 1245 h 10859"/>
              <a:gd name="connsiteX13" fmla="*/ 1944 w 9998"/>
              <a:gd name="connsiteY13" fmla="*/ 1245 h 10859"/>
              <a:gd name="connsiteX14" fmla="*/ 2083 w 9998"/>
              <a:gd name="connsiteY14" fmla="*/ 1245 h 10859"/>
              <a:gd name="connsiteX15" fmla="*/ 2222 w 9998"/>
              <a:gd name="connsiteY15" fmla="*/ 1245 h 10859"/>
              <a:gd name="connsiteX16" fmla="*/ 2361 w 9998"/>
              <a:gd name="connsiteY16" fmla="*/ 1245 h 10859"/>
              <a:gd name="connsiteX17" fmla="*/ 2465 w 9998"/>
              <a:gd name="connsiteY17" fmla="*/ 1245 h 10859"/>
              <a:gd name="connsiteX18" fmla="*/ 2569 w 9998"/>
              <a:gd name="connsiteY18" fmla="*/ 1245 h 10859"/>
              <a:gd name="connsiteX19" fmla="*/ 2743 w 9998"/>
              <a:gd name="connsiteY19" fmla="*/ 1245 h 10859"/>
              <a:gd name="connsiteX20" fmla="*/ 2847 w 9998"/>
              <a:gd name="connsiteY20" fmla="*/ 1245 h 10859"/>
              <a:gd name="connsiteX21" fmla="*/ 2951 w 9998"/>
              <a:gd name="connsiteY21" fmla="*/ 1245 h 10859"/>
              <a:gd name="connsiteX22" fmla="*/ 3125 w 9998"/>
              <a:gd name="connsiteY22" fmla="*/ 1245 h 10859"/>
              <a:gd name="connsiteX23" fmla="*/ 3229 w 9998"/>
              <a:gd name="connsiteY23" fmla="*/ 1245 h 10859"/>
              <a:gd name="connsiteX24" fmla="*/ 3333 w 9998"/>
              <a:gd name="connsiteY24" fmla="*/ 1245 h 10859"/>
              <a:gd name="connsiteX25" fmla="*/ 3507 w 9998"/>
              <a:gd name="connsiteY25" fmla="*/ 1245 h 10859"/>
              <a:gd name="connsiteX26" fmla="*/ 3646 w 9998"/>
              <a:gd name="connsiteY26" fmla="*/ 1151 h 10859"/>
              <a:gd name="connsiteX27" fmla="*/ 3785 w 9998"/>
              <a:gd name="connsiteY27" fmla="*/ 1057 h 10859"/>
              <a:gd name="connsiteX28" fmla="*/ 3924 w 9998"/>
              <a:gd name="connsiteY28" fmla="*/ 962 h 10859"/>
              <a:gd name="connsiteX29" fmla="*/ 4028 w 9998"/>
              <a:gd name="connsiteY29" fmla="*/ 962 h 10859"/>
              <a:gd name="connsiteX30" fmla="*/ 4097 w 9998"/>
              <a:gd name="connsiteY30" fmla="*/ 962 h 10859"/>
              <a:gd name="connsiteX31" fmla="*/ 4236 w 9998"/>
              <a:gd name="connsiteY31" fmla="*/ 868 h 10859"/>
              <a:gd name="connsiteX32" fmla="*/ 4340 w 9998"/>
              <a:gd name="connsiteY32" fmla="*/ 868 h 10859"/>
              <a:gd name="connsiteX33" fmla="*/ 4444 w 9998"/>
              <a:gd name="connsiteY33" fmla="*/ 868 h 10859"/>
              <a:gd name="connsiteX34" fmla="*/ 4549 w 9998"/>
              <a:gd name="connsiteY34" fmla="*/ 868 h 10859"/>
              <a:gd name="connsiteX35" fmla="*/ 4688 w 9998"/>
              <a:gd name="connsiteY35" fmla="*/ 868 h 10859"/>
              <a:gd name="connsiteX36" fmla="*/ 4740 w 9998"/>
              <a:gd name="connsiteY36" fmla="*/ 868 h 10859"/>
              <a:gd name="connsiteX37" fmla="*/ 4844 w 9998"/>
              <a:gd name="connsiteY37" fmla="*/ 868 h 10859"/>
              <a:gd name="connsiteX38" fmla="*/ 4948 w 9998"/>
              <a:gd name="connsiteY38" fmla="*/ 962 h 10859"/>
              <a:gd name="connsiteX39" fmla="*/ 5122 w 9998"/>
              <a:gd name="connsiteY39" fmla="*/ 1057 h 10859"/>
              <a:gd name="connsiteX40" fmla="*/ 5330 w 9998"/>
              <a:gd name="connsiteY40" fmla="*/ 1057 h 10859"/>
              <a:gd name="connsiteX41" fmla="*/ 5538 w 9998"/>
              <a:gd name="connsiteY41" fmla="*/ 1151 h 10859"/>
              <a:gd name="connsiteX42" fmla="*/ 5781 w 9998"/>
              <a:gd name="connsiteY42" fmla="*/ 1245 h 10859"/>
              <a:gd name="connsiteX43" fmla="*/ 5955 w 9998"/>
              <a:gd name="connsiteY43" fmla="*/ 1245 h 10859"/>
              <a:gd name="connsiteX44" fmla="*/ 6094 w 9998"/>
              <a:gd name="connsiteY44" fmla="*/ 1340 h 10859"/>
              <a:gd name="connsiteX45" fmla="*/ 6233 w 9998"/>
              <a:gd name="connsiteY45" fmla="*/ 1340 h 10859"/>
              <a:gd name="connsiteX46" fmla="*/ 6302 w 9998"/>
              <a:gd name="connsiteY46" fmla="*/ 1340 h 10859"/>
              <a:gd name="connsiteX47" fmla="*/ 6372 w 9998"/>
              <a:gd name="connsiteY47" fmla="*/ 1340 h 10859"/>
              <a:gd name="connsiteX48" fmla="*/ 6510 w 9998"/>
              <a:gd name="connsiteY48" fmla="*/ 1340 h 10859"/>
              <a:gd name="connsiteX49" fmla="*/ 6615 w 9998"/>
              <a:gd name="connsiteY49" fmla="*/ 1340 h 10859"/>
              <a:gd name="connsiteX50" fmla="*/ 6753 w 9998"/>
              <a:gd name="connsiteY50" fmla="*/ 1340 h 10859"/>
              <a:gd name="connsiteX51" fmla="*/ 6892 w 9998"/>
              <a:gd name="connsiteY51" fmla="*/ 1434 h 10859"/>
              <a:gd name="connsiteX52" fmla="*/ 7031 w 9998"/>
              <a:gd name="connsiteY52" fmla="*/ 1434 h 10859"/>
              <a:gd name="connsiteX53" fmla="*/ 7170 w 9998"/>
              <a:gd name="connsiteY53" fmla="*/ 1528 h 10859"/>
              <a:gd name="connsiteX54" fmla="*/ 7309 w 9998"/>
              <a:gd name="connsiteY54" fmla="*/ 1528 h 10859"/>
              <a:gd name="connsiteX55" fmla="*/ 7431 w 9998"/>
              <a:gd name="connsiteY55" fmla="*/ 1528 h 10859"/>
              <a:gd name="connsiteX56" fmla="*/ 7535 w 9998"/>
              <a:gd name="connsiteY56" fmla="*/ 1528 h 10859"/>
              <a:gd name="connsiteX57" fmla="*/ 7639 w 9998"/>
              <a:gd name="connsiteY57" fmla="*/ 1528 h 10859"/>
              <a:gd name="connsiteX58" fmla="*/ 7778 w 9998"/>
              <a:gd name="connsiteY58" fmla="*/ 1528 h 10859"/>
              <a:gd name="connsiteX59" fmla="*/ 7951 w 9998"/>
              <a:gd name="connsiteY59" fmla="*/ 1623 h 10859"/>
              <a:gd name="connsiteX60" fmla="*/ 8090 w 9998"/>
              <a:gd name="connsiteY60" fmla="*/ 1623 h 10859"/>
              <a:gd name="connsiteX61" fmla="*/ 8194 w 9998"/>
              <a:gd name="connsiteY61" fmla="*/ 1717 h 10859"/>
              <a:gd name="connsiteX62" fmla="*/ 8299 w 9998"/>
              <a:gd name="connsiteY62" fmla="*/ 1717 h 10859"/>
              <a:gd name="connsiteX63" fmla="*/ 8438 w 9998"/>
              <a:gd name="connsiteY63" fmla="*/ 1717 h 10859"/>
              <a:gd name="connsiteX64" fmla="*/ 8576 w 9998"/>
              <a:gd name="connsiteY64" fmla="*/ 1717 h 10859"/>
              <a:gd name="connsiteX65" fmla="*/ 8681 w 9998"/>
              <a:gd name="connsiteY65" fmla="*/ 1717 h 10859"/>
              <a:gd name="connsiteX66" fmla="*/ 8785 w 9998"/>
              <a:gd name="connsiteY66" fmla="*/ 1717 h 10859"/>
              <a:gd name="connsiteX67" fmla="*/ 8889 w 9998"/>
              <a:gd name="connsiteY67" fmla="*/ 1717 h 10859"/>
              <a:gd name="connsiteX68" fmla="*/ 9063 w 9998"/>
              <a:gd name="connsiteY68" fmla="*/ 1717 h 10859"/>
              <a:gd name="connsiteX69" fmla="*/ 9132 w 9998"/>
              <a:gd name="connsiteY69" fmla="*/ 1717 h 10859"/>
              <a:gd name="connsiteX70" fmla="*/ 9184 w 9998"/>
              <a:gd name="connsiteY70" fmla="*/ 1717 h 10859"/>
              <a:gd name="connsiteX71" fmla="*/ 9236 w 9998"/>
              <a:gd name="connsiteY71" fmla="*/ 1623 h 10859"/>
              <a:gd name="connsiteX72" fmla="*/ 9340 w 9998"/>
              <a:gd name="connsiteY72" fmla="*/ 1528 h 10859"/>
              <a:gd name="connsiteX73" fmla="*/ 9479 w 9998"/>
              <a:gd name="connsiteY73" fmla="*/ 1528 h 10859"/>
              <a:gd name="connsiteX74" fmla="*/ 9583 w 9998"/>
              <a:gd name="connsiteY74" fmla="*/ 1528 h 10859"/>
              <a:gd name="connsiteX75" fmla="*/ 9688 w 9998"/>
              <a:gd name="connsiteY75" fmla="*/ 1528 h 10859"/>
              <a:gd name="connsiteX76" fmla="*/ 9757 w 9998"/>
              <a:gd name="connsiteY76" fmla="*/ 1528 h 10859"/>
              <a:gd name="connsiteX77" fmla="*/ 9809 w 9998"/>
              <a:gd name="connsiteY77" fmla="*/ 1245 h 10859"/>
              <a:gd name="connsiteX78" fmla="*/ 9861 w 9998"/>
              <a:gd name="connsiteY78" fmla="*/ 1151 h 10859"/>
              <a:gd name="connsiteX79" fmla="*/ 9913 w 9998"/>
              <a:gd name="connsiteY79" fmla="*/ 1151 h 10859"/>
              <a:gd name="connsiteX80" fmla="*/ 9983 w 9998"/>
              <a:gd name="connsiteY80" fmla="*/ 1151 h 10859"/>
              <a:gd name="connsiteX81" fmla="*/ 9998 w 9998"/>
              <a:gd name="connsiteY81" fmla="*/ 1151 h 10859"/>
              <a:gd name="connsiteX82" fmla="*/ 9998 w 9998"/>
              <a:gd name="connsiteY82" fmla="*/ 1057 h 10859"/>
              <a:gd name="connsiteX83" fmla="*/ 9998 w 9998"/>
              <a:gd name="connsiteY83" fmla="*/ 10859 h 10859"/>
              <a:gd name="connsiteX84" fmla="*/ 0 w 9998"/>
              <a:gd name="connsiteY84" fmla="*/ 10859 h 10859"/>
              <a:gd name="connsiteX85" fmla="*/ 35 w 9998"/>
              <a:gd name="connsiteY85" fmla="*/ 10859 h 10859"/>
              <a:gd name="connsiteX86" fmla="*/ 0 w 9998"/>
              <a:gd name="connsiteY86" fmla="*/ 1811 h 10859"/>
              <a:gd name="connsiteX0" fmla="*/ 0 w 10000"/>
              <a:gd name="connsiteY0" fmla="*/ 1668 h 10000"/>
              <a:gd name="connsiteX1" fmla="*/ 69 w 10000"/>
              <a:gd name="connsiteY1" fmla="*/ 1581 h 10000"/>
              <a:gd name="connsiteX2" fmla="*/ 347 w 10000"/>
              <a:gd name="connsiteY2" fmla="*/ 1495 h 10000"/>
              <a:gd name="connsiteX3" fmla="*/ 625 w 10000"/>
              <a:gd name="connsiteY3" fmla="*/ 1321 h 10000"/>
              <a:gd name="connsiteX4" fmla="*/ 667 w 10000"/>
              <a:gd name="connsiteY4" fmla="*/ 417 h 10000"/>
              <a:gd name="connsiteX5" fmla="*/ 1083 w 10000"/>
              <a:gd name="connsiteY5" fmla="*/ 0 h 10000"/>
              <a:gd name="connsiteX6" fmla="*/ 1042 w 10000"/>
              <a:gd name="connsiteY6" fmla="*/ 1147 h 10000"/>
              <a:gd name="connsiteX7" fmla="*/ 1181 w 10000"/>
              <a:gd name="connsiteY7" fmla="*/ 1147 h 10000"/>
              <a:gd name="connsiteX8" fmla="*/ 1285 w 10000"/>
              <a:gd name="connsiteY8" fmla="*/ 1147 h 10000"/>
              <a:gd name="connsiteX9" fmla="*/ 1389 w 10000"/>
              <a:gd name="connsiteY9" fmla="*/ 1147 h 10000"/>
              <a:gd name="connsiteX10" fmla="*/ 1493 w 10000"/>
              <a:gd name="connsiteY10" fmla="*/ 1147 h 10000"/>
              <a:gd name="connsiteX11" fmla="*/ 1597 w 10000"/>
              <a:gd name="connsiteY11" fmla="*/ 1147 h 10000"/>
              <a:gd name="connsiteX12" fmla="*/ 1736 w 10000"/>
              <a:gd name="connsiteY12" fmla="*/ 1147 h 10000"/>
              <a:gd name="connsiteX13" fmla="*/ 1944 w 10000"/>
              <a:gd name="connsiteY13" fmla="*/ 1147 h 10000"/>
              <a:gd name="connsiteX14" fmla="*/ 2083 w 10000"/>
              <a:gd name="connsiteY14" fmla="*/ 1147 h 10000"/>
              <a:gd name="connsiteX15" fmla="*/ 2222 w 10000"/>
              <a:gd name="connsiteY15" fmla="*/ 1147 h 10000"/>
              <a:gd name="connsiteX16" fmla="*/ 2361 w 10000"/>
              <a:gd name="connsiteY16" fmla="*/ 1147 h 10000"/>
              <a:gd name="connsiteX17" fmla="*/ 2465 w 10000"/>
              <a:gd name="connsiteY17" fmla="*/ 1147 h 10000"/>
              <a:gd name="connsiteX18" fmla="*/ 2570 w 10000"/>
              <a:gd name="connsiteY18" fmla="*/ 1147 h 10000"/>
              <a:gd name="connsiteX19" fmla="*/ 2744 w 10000"/>
              <a:gd name="connsiteY19" fmla="*/ 1147 h 10000"/>
              <a:gd name="connsiteX20" fmla="*/ 2848 w 10000"/>
              <a:gd name="connsiteY20" fmla="*/ 1147 h 10000"/>
              <a:gd name="connsiteX21" fmla="*/ 2952 w 10000"/>
              <a:gd name="connsiteY21" fmla="*/ 1147 h 10000"/>
              <a:gd name="connsiteX22" fmla="*/ 3126 w 10000"/>
              <a:gd name="connsiteY22" fmla="*/ 1147 h 10000"/>
              <a:gd name="connsiteX23" fmla="*/ 3230 w 10000"/>
              <a:gd name="connsiteY23" fmla="*/ 1147 h 10000"/>
              <a:gd name="connsiteX24" fmla="*/ 3334 w 10000"/>
              <a:gd name="connsiteY24" fmla="*/ 1147 h 10000"/>
              <a:gd name="connsiteX25" fmla="*/ 3508 w 10000"/>
              <a:gd name="connsiteY25" fmla="*/ 1147 h 10000"/>
              <a:gd name="connsiteX26" fmla="*/ 3647 w 10000"/>
              <a:gd name="connsiteY26" fmla="*/ 1060 h 10000"/>
              <a:gd name="connsiteX27" fmla="*/ 3786 w 10000"/>
              <a:gd name="connsiteY27" fmla="*/ 973 h 10000"/>
              <a:gd name="connsiteX28" fmla="*/ 3925 w 10000"/>
              <a:gd name="connsiteY28" fmla="*/ 886 h 10000"/>
              <a:gd name="connsiteX29" fmla="*/ 4029 w 10000"/>
              <a:gd name="connsiteY29" fmla="*/ 886 h 10000"/>
              <a:gd name="connsiteX30" fmla="*/ 4098 w 10000"/>
              <a:gd name="connsiteY30" fmla="*/ 886 h 10000"/>
              <a:gd name="connsiteX31" fmla="*/ 4237 w 10000"/>
              <a:gd name="connsiteY31" fmla="*/ 799 h 10000"/>
              <a:gd name="connsiteX32" fmla="*/ 4341 w 10000"/>
              <a:gd name="connsiteY32" fmla="*/ 799 h 10000"/>
              <a:gd name="connsiteX33" fmla="*/ 4445 w 10000"/>
              <a:gd name="connsiteY33" fmla="*/ 799 h 10000"/>
              <a:gd name="connsiteX34" fmla="*/ 4550 w 10000"/>
              <a:gd name="connsiteY34" fmla="*/ 799 h 10000"/>
              <a:gd name="connsiteX35" fmla="*/ 4689 w 10000"/>
              <a:gd name="connsiteY35" fmla="*/ 799 h 10000"/>
              <a:gd name="connsiteX36" fmla="*/ 4741 w 10000"/>
              <a:gd name="connsiteY36" fmla="*/ 799 h 10000"/>
              <a:gd name="connsiteX37" fmla="*/ 4845 w 10000"/>
              <a:gd name="connsiteY37" fmla="*/ 799 h 10000"/>
              <a:gd name="connsiteX38" fmla="*/ 4949 w 10000"/>
              <a:gd name="connsiteY38" fmla="*/ 886 h 10000"/>
              <a:gd name="connsiteX39" fmla="*/ 5123 w 10000"/>
              <a:gd name="connsiteY39" fmla="*/ 973 h 10000"/>
              <a:gd name="connsiteX40" fmla="*/ 5331 w 10000"/>
              <a:gd name="connsiteY40" fmla="*/ 973 h 10000"/>
              <a:gd name="connsiteX41" fmla="*/ 5539 w 10000"/>
              <a:gd name="connsiteY41" fmla="*/ 1060 h 10000"/>
              <a:gd name="connsiteX42" fmla="*/ 5782 w 10000"/>
              <a:gd name="connsiteY42" fmla="*/ 1147 h 10000"/>
              <a:gd name="connsiteX43" fmla="*/ 5956 w 10000"/>
              <a:gd name="connsiteY43" fmla="*/ 1147 h 10000"/>
              <a:gd name="connsiteX44" fmla="*/ 6095 w 10000"/>
              <a:gd name="connsiteY44" fmla="*/ 1234 h 10000"/>
              <a:gd name="connsiteX45" fmla="*/ 6234 w 10000"/>
              <a:gd name="connsiteY45" fmla="*/ 1234 h 10000"/>
              <a:gd name="connsiteX46" fmla="*/ 6303 w 10000"/>
              <a:gd name="connsiteY46" fmla="*/ 1234 h 10000"/>
              <a:gd name="connsiteX47" fmla="*/ 6373 w 10000"/>
              <a:gd name="connsiteY47" fmla="*/ 1234 h 10000"/>
              <a:gd name="connsiteX48" fmla="*/ 6511 w 10000"/>
              <a:gd name="connsiteY48" fmla="*/ 1234 h 10000"/>
              <a:gd name="connsiteX49" fmla="*/ 6616 w 10000"/>
              <a:gd name="connsiteY49" fmla="*/ 1234 h 10000"/>
              <a:gd name="connsiteX50" fmla="*/ 6754 w 10000"/>
              <a:gd name="connsiteY50" fmla="*/ 1234 h 10000"/>
              <a:gd name="connsiteX51" fmla="*/ 6893 w 10000"/>
              <a:gd name="connsiteY51" fmla="*/ 1321 h 10000"/>
              <a:gd name="connsiteX52" fmla="*/ 7032 w 10000"/>
              <a:gd name="connsiteY52" fmla="*/ 1321 h 10000"/>
              <a:gd name="connsiteX53" fmla="*/ 7171 w 10000"/>
              <a:gd name="connsiteY53" fmla="*/ 1407 h 10000"/>
              <a:gd name="connsiteX54" fmla="*/ 7310 w 10000"/>
              <a:gd name="connsiteY54" fmla="*/ 1407 h 10000"/>
              <a:gd name="connsiteX55" fmla="*/ 7432 w 10000"/>
              <a:gd name="connsiteY55" fmla="*/ 1407 h 10000"/>
              <a:gd name="connsiteX56" fmla="*/ 7537 w 10000"/>
              <a:gd name="connsiteY56" fmla="*/ 1407 h 10000"/>
              <a:gd name="connsiteX57" fmla="*/ 7641 w 10000"/>
              <a:gd name="connsiteY57" fmla="*/ 1407 h 10000"/>
              <a:gd name="connsiteX58" fmla="*/ 7780 w 10000"/>
              <a:gd name="connsiteY58" fmla="*/ 1407 h 10000"/>
              <a:gd name="connsiteX59" fmla="*/ 7953 w 10000"/>
              <a:gd name="connsiteY59" fmla="*/ 1495 h 10000"/>
              <a:gd name="connsiteX60" fmla="*/ 8092 w 10000"/>
              <a:gd name="connsiteY60" fmla="*/ 1495 h 10000"/>
              <a:gd name="connsiteX61" fmla="*/ 8196 w 10000"/>
              <a:gd name="connsiteY61" fmla="*/ 1581 h 10000"/>
              <a:gd name="connsiteX62" fmla="*/ 8301 w 10000"/>
              <a:gd name="connsiteY62" fmla="*/ 1581 h 10000"/>
              <a:gd name="connsiteX63" fmla="*/ 8440 w 10000"/>
              <a:gd name="connsiteY63" fmla="*/ 1581 h 10000"/>
              <a:gd name="connsiteX64" fmla="*/ 8578 w 10000"/>
              <a:gd name="connsiteY64" fmla="*/ 1581 h 10000"/>
              <a:gd name="connsiteX65" fmla="*/ 8683 w 10000"/>
              <a:gd name="connsiteY65" fmla="*/ 1581 h 10000"/>
              <a:gd name="connsiteX66" fmla="*/ 8787 w 10000"/>
              <a:gd name="connsiteY66" fmla="*/ 1581 h 10000"/>
              <a:gd name="connsiteX67" fmla="*/ 8891 w 10000"/>
              <a:gd name="connsiteY67" fmla="*/ 1581 h 10000"/>
              <a:gd name="connsiteX68" fmla="*/ 9065 w 10000"/>
              <a:gd name="connsiteY68" fmla="*/ 1581 h 10000"/>
              <a:gd name="connsiteX69" fmla="*/ 9134 w 10000"/>
              <a:gd name="connsiteY69" fmla="*/ 1581 h 10000"/>
              <a:gd name="connsiteX70" fmla="*/ 9186 w 10000"/>
              <a:gd name="connsiteY70" fmla="*/ 1581 h 10000"/>
              <a:gd name="connsiteX71" fmla="*/ 9238 w 10000"/>
              <a:gd name="connsiteY71" fmla="*/ 1495 h 10000"/>
              <a:gd name="connsiteX72" fmla="*/ 9342 w 10000"/>
              <a:gd name="connsiteY72" fmla="*/ 1407 h 10000"/>
              <a:gd name="connsiteX73" fmla="*/ 9481 w 10000"/>
              <a:gd name="connsiteY73" fmla="*/ 1407 h 10000"/>
              <a:gd name="connsiteX74" fmla="*/ 9585 w 10000"/>
              <a:gd name="connsiteY74" fmla="*/ 1407 h 10000"/>
              <a:gd name="connsiteX75" fmla="*/ 9690 w 10000"/>
              <a:gd name="connsiteY75" fmla="*/ 1407 h 10000"/>
              <a:gd name="connsiteX76" fmla="*/ 9759 w 10000"/>
              <a:gd name="connsiteY76" fmla="*/ 1407 h 10000"/>
              <a:gd name="connsiteX77" fmla="*/ 9811 w 10000"/>
              <a:gd name="connsiteY77" fmla="*/ 1147 h 10000"/>
              <a:gd name="connsiteX78" fmla="*/ 9863 w 10000"/>
              <a:gd name="connsiteY78" fmla="*/ 1060 h 10000"/>
              <a:gd name="connsiteX79" fmla="*/ 9915 w 10000"/>
              <a:gd name="connsiteY79" fmla="*/ 1060 h 10000"/>
              <a:gd name="connsiteX80" fmla="*/ 9985 w 10000"/>
              <a:gd name="connsiteY80" fmla="*/ 1060 h 10000"/>
              <a:gd name="connsiteX81" fmla="*/ 10000 w 10000"/>
              <a:gd name="connsiteY81" fmla="*/ 1060 h 10000"/>
              <a:gd name="connsiteX82" fmla="*/ 10000 w 10000"/>
              <a:gd name="connsiteY82" fmla="*/ 973 h 10000"/>
              <a:gd name="connsiteX83" fmla="*/ 10000 w 10000"/>
              <a:gd name="connsiteY83" fmla="*/ 10000 h 10000"/>
              <a:gd name="connsiteX84" fmla="*/ 0 w 10000"/>
              <a:gd name="connsiteY84" fmla="*/ 10000 h 10000"/>
              <a:gd name="connsiteX85" fmla="*/ 35 w 10000"/>
              <a:gd name="connsiteY85" fmla="*/ 10000 h 10000"/>
              <a:gd name="connsiteX86" fmla="*/ 0 w 10000"/>
              <a:gd name="connsiteY86" fmla="*/ 1668 h 10000"/>
              <a:gd name="connsiteX0" fmla="*/ 0 w 10000"/>
              <a:gd name="connsiteY0" fmla="*/ 1668 h 10000"/>
              <a:gd name="connsiteX1" fmla="*/ 69 w 10000"/>
              <a:gd name="connsiteY1" fmla="*/ 1581 h 10000"/>
              <a:gd name="connsiteX2" fmla="*/ 347 w 10000"/>
              <a:gd name="connsiteY2" fmla="*/ 1495 h 10000"/>
              <a:gd name="connsiteX3" fmla="*/ 583 w 10000"/>
              <a:gd name="connsiteY3" fmla="*/ 834 h 10000"/>
              <a:gd name="connsiteX4" fmla="*/ 667 w 10000"/>
              <a:gd name="connsiteY4" fmla="*/ 417 h 10000"/>
              <a:gd name="connsiteX5" fmla="*/ 1083 w 10000"/>
              <a:gd name="connsiteY5" fmla="*/ 0 h 10000"/>
              <a:gd name="connsiteX6" fmla="*/ 1042 w 10000"/>
              <a:gd name="connsiteY6" fmla="*/ 1147 h 10000"/>
              <a:gd name="connsiteX7" fmla="*/ 1181 w 10000"/>
              <a:gd name="connsiteY7" fmla="*/ 1147 h 10000"/>
              <a:gd name="connsiteX8" fmla="*/ 1285 w 10000"/>
              <a:gd name="connsiteY8" fmla="*/ 1147 h 10000"/>
              <a:gd name="connsiteX9" fmla="*/ 1389 w 10000"/>
              <a:gd name="connsiteY9" fmla="*/ 1147 h 10000"/>
              <a:gd name="connsiteX10" fmla="*/ 1493 w 10000"/>
              <a:gd name="connsiteY10" fmla="*/ 1147 h 10000"/>
              <a:gd name="connsiteX11" fmla="*/ 1597 w 10000"/>
              <a:gd name="connsiteY11" fmla="*/ 1147 h 10000"/>
              <a:gd name="connsiteX12" fmla="*/ 1736 w 10000"/>
              <a:gd name="connsiteY12" fmla="*/ 1147 h 10000"/>
              <a:gd name="connsiteX13" fmla="*/ 1944 w 10000"/>
              <a:gd name="connsiteY13" fmla="*/ 1147 h 10000"/>
              <a:gd name="connsiteX14" fmla="*/ 2083 w 10000"/>
              <a:gd name="connsiteY14" fmla="*/ 1147 h 10000"/>
              <a:gd name="connsiteX15" fmla="*/ 2222 w 10000"/>
              <a:gd name="connsiteY15" fmla="*/ 1147 h 10000"/>
              <a:gd name="connsiteX16" fmla="*/ 2361 w 10000"/>
              <a:gd name="connsiteY16" fmla="*/ 1147 h 10000"/>
              <a:gd name="connsiteX17" fmla="*/ 2465 w 10000"/>
              <a:gd name="connsiteY17" fmla="*/ 1147 h 10000"/>
              <a:gd name="connsiteX18" fmla="*/ 2570 w 10000"/>
              <a:gd name="connsiteY18" fmla="*/ 1147 h 10000"/>
              <a:gd name="connsiteX19" fmla="*/ 2744 w 10000"/>
              <a:gd name="connsiteY19" fmla="*/ 1147 h 10000"/>
              <a:gd name="connsiteX20" fmla="*/ 2848 w 10000"/>
              <a:gd name="connsiteY20" fmla="*/ 1147 h 10000"/>
              <a:gd name="connsiteX21" fmla="*/ 2952 w 10000"/>
              <a:gd name="connsiteY21" fmla="*/ 1147 h 10000"/>
              <a:gd name="connsiteX22" fmla="*/ 3126 w 10000"/>
              <a:gd name="connsiteY22" fmla="*/ 1147 h 10000"/>
              <a:gd name="connsiteX23" fmla="*/ 3230 w 10000"/>
              <a:gd name="connsiteY23" fmla="*/ 1147 h 10000"/>
              <a:gd name="connsiteX24" fmla="*/ 3334 w 10000"/>
              <a:gd name="connsiteY24" fmla="*/ 1147 h 10000"/>
              <a:gd name="connsiteX25" fmla="*/ 3508 w 10000"/>
              <a:gd name="connsiteY25" fmla="*/ 1147 h 10000"/>
              <a:gd name="connsiteX26" fmla="*/ 3647 w 10000"/>
              <a:gd name="connsiteY26" fmla="*/ 1060 h 10000"/>
              <a:gd name="connsiteX27" fmla="*/ 3786 w 10000"/>
              <a:gd name="connsiteY27" fmla="*/ 973 h 10000"/>
              <a:gd name="connsiteX28" fmla="*/ 3925 w 10000"/>
              <a:gd name="connsiteY28" fmla="*/ 886 h 10000"/>
              <a:gd name="connsiteX29" fmla="*/ 4029 w 10000"/>
              <a:gd name="connsiteY29" fmla="*/ 886 h 10000"/>
              <a:gd name="connsiteX30" fmla="*/ 4098 w 10000"/>
              <a:gd name="connsiteY30" fmla="*/ 886 h 10000"/>
              <a:gd name="connsiteX31" fmla="*/ 4237 w 10000"/>
              <a:gd name="connsiteY31" fmla="*/ 799 h 10000"/>
              <a:gd name="connsiteX32" fmla="*/ 4341 w 10000"/>
              <a:gd name="connsiteY32" fmla="*/ 799 h 10000"/>
              <a:gd name="connsiteX33" fmla="*/ 4445 w 10000"/>
              <a:gd name="connsiteY33" fmla="*/ 799 h 10000"/>
              <a:gd name="connsiteX34" fmla="*/ 4550 w 10000"/>
              <a:gd name="connsiteY34" fmla="*/ 799 h 10000"/>
              <a:gd name="connsiteX35" fmla="*/ 4689 w 10000"/>
              <a:gd name="connsiteY35" fmla="*/ 799 h 10000"/>
              <a:gd name="connsiteX36" fmla="*/ 4741 w 10000"/>
              <a:gd name="connsiteY36" fmla="*/ 799 h 10000"/>
              <a:gd name="connsiteX37" fmla="*/ 4845 w 10000"/>
              <a:gd name="connsiteY37" fmla="*/ 799 h 10000"/>
              <a:gd name="connsiteX38" fmla="*/ 4949 w 10000"/>
              <a:gd name="connsiteY38" fmla="*/ 886 h 10000"/>
              <a:gd name="connsiteX39" fmla="*/ 5123 w 10000"/>
              <a:gd name="connsiteY39" fmla="*/ 973 h 10000"/>
              <a:gd name="connsiteX40" fmla="*/ 5331 w 10000"/>
              <a:gd name="connsiteY40" fmla="*/ 973 h 10000"/>
              <a:gd name="connsiteX41" fmla="*/ 5539 w 10000"/>
              <a:gd name="connsiteY41" fmla="*/ 1060 h 10000"/>
              <a:gd name="connsiteX42" fmla="*/ 5782 w 10000"/>
              <a:gd name="connsiteY42" fmla="*/ 1147 h 10000"/>
              <a:gd name="connsiteX43" fmla="*/ 5956 w 10000"/>
              <a:gd name="connsiteY43" fmla="*/ 1147 h 10000"/>
              <a:gd name="connsiteX44" fmla="*/ 6095 w 10000"/>
              <a:gd name="connsiteY44" fmla="*/ 1234 h 10000"/>
              <a:gd name="connsiteX45" fmla="*/ 6234 w 10000"/>
              <a:gd name="connsiteY45" fmla="*/ 1234 h 10000"/>
              <a:gd name="connsiteX46" fmla="*/ 6303 w 10000"/>
              <a:gd name="connsiteY46" fmla="*/ 1234 h 10000"/>
              <a:gd name="connsiteX47" fmla="*/ 6373 w 10000"/>
              <a:gd name="connsiteY47" fmla="*/ 1234 h 10000"/>
              <a:gd name="connsiteX48" fmla="*/ 6511 w 10000"/>
              <a:gd name="connsiteY48" fmla="*/ 1234 h 10000"/>
              <a:gd name="connsiteX49" fmla="*/ 6616 w 10000"/>
              <a:gd name="connsiteY49" fmla="*/ 1234 h 10000"/>
              <a:gd name="connsiteX50" fmla="*/ 6754 w 10000"/>
              <a:gd name="connsiteY50" fmla="*/ 1234 h 10000"/>
              <a:gd name="connsiteX51" fmla="*/ 6893 w 10000"/>
              <a:gd name="connsiteY51" fmla="*/ 1321 h 10000"/>
              <a:gd name="connsiteX52" fmla="*/ 7032 w 10000"/>
              <a:gd name="connsiteY52" fmla="*/ 1321 h 10000"/>
              <a:gd name="connsiteX53" fmla="*/ 7171 w 10000"/>
              <a:gd name="connsiteY53" fmla="*/ 1407 h 10000"/>
              <a:gd name="connsiteX54" fmla="*/ 7310 w 10000"/>
              <a:gd name="connsiteY54" fmla="*/ 1407 h 10000"/>
              <a:gd name="connsiteX55" fmla="*/ 7432 w 10000"/>
              <a:gd name="connsiteY55" fmla="*/ 1407 h 10000"/>
              <a:gd name="connsiteX56" fmla="*/ 7537 w 10000"/>
              <a:gd name="connsiteY56" fmla="*/ 1407 h 10000"/>
              <a:gd name="connsiteX57" fmla="*/ 7641 w 10000"/>
              <a:gd name="connsiteY57" fmla="*/ 1407 h 10000"/>
              <a:gd name="connsiteX58" fmla="*/ 7780 w 10000"/>
              <a:gd name="connsiteY58" fmla="*/ 1407 h 10000"/>
              <a:gd name="connsiteX59" fmla="*/ 7953 w 10000"/>
              <a:gd name="connsiteY59" fmla="*/ 1495 h 10000"/>
              <a:gd name="connsiteX60" fmla="*/ 8092 w 10000"/>
              <a:gd name="connsiteY60" fmla="*/ 1495 h 10000"/>
              <a:gd name="connsiteX61" fmla="*/ 8196 w 10000"/>
              <a:gd name="connsiteY61" fmla="*/ 1581 h 10000"/>
              <a:gd name="connsiteX62" fmla="*/ 8301 w 10000"/>
              <a:gd name="connsiteY62" fmla="*/ 1581 h 10000"/>
              <a:gd name="connsiteX63" fmla="*/ 8440 w 10000"/>
              <a:gd name="connsiteY63" fmla="*/ 1581 h 10000"/>
              <a:gd name="connsiteX64" fmla="*/ 8578 w 10000"/>
              <a:gd name="connsiteY64" fmla="*/ 1581 h 10000"/>
              <a:gd name="connsiteX65" fmla="*/ 8683 w 10000"/>
              <a:gd name="connsiteY65" fmla="*/ 1581 h 10000"/>
              <a:gd name="connsiteX66" fmla="*/ 8787 w 10000"/>
              <a:gd name="connsiteY66" fmla="*/ 1581 h 10000"/>
              <a:gd name="connsiteX67" fmla="*/ 8891 w 10000"/>
              <a:gd name="connsiteY67" fmla="*/ 1581 h 10000"/>
              <a:gd name="connsiteX68" fmla="*/ 9065 w 10000"/>
              <a:gd name="connsiteY68" fmla="*/ 1581 h 10000"/>
              <a:gd name="connsiteX69" fmla="*/ 9134 w 10000"/>
              <a:gd name="connsiteY69" fmla="*/ 1581 h 10000"/>
              <a:gd name="connsiteX70" fmla="*/ 9186 w 10000"/>
              <a:gd name="connsiteY70" fmla="*/ 1581 h 10000"/>
              <a:gd name="connsiteX71" fmla="*/ 9238 w 10000"/>
              <a:gd name="connsiteY71" fmla="*/ 1495 h 10000"/>
              <a:gd name="connsiteX72" fmla="*/ 9342 w 10000"/>
              <a:gd name="connsiteY72" fmla="*/ 1407 h 10000"/>
              <a:gd name="connsiteX73" fmla="*/ 9481 w 10000"/>
              <a:gd name="connsiteY73" fmla="*/ 1407 h 10000"/>
              <a:gd name="connsiteX74" fmla="*/ 9585 w 10000"/>
              <a:gd name="connsiteY74" fmla="*/ 1407 h 10000"/>
              <a:gd name="connsiteX75" fmla="*/ 9690 w 10000"/>
              <a:gd name="connsiteY75" fmla="*/ 1407 h 10000"/>
              <a:gd name="connsiteX76" fmla="*/ 9759 w 10000"/>
              <a:gd name="connsiteY76" fmla="*/ 1407 h 10000"/>
              <a:gd name="connsiteX77" fmla="*/ 9811 w 10000"/>
              <a:gd name="connsiteY77" fmla="*/ 1147 h 10000"/>
              <a:gd name="connsiteX78" fmla="*/ 9863 w 10000"/>
              <a:gd name="connsiteY78" fmla="*/ 1060 h 10000"/>
              <a:gd name="connsiteX79" fmla="*/ 9915 w 10000"/>
              <a:gd name="connsiteY79" fmla="*/ 1060 h 10000"/>
              <a:gd name="connsiteX80" fmla="*/ 9985 w 10000"/>
              <a:gd name="connsiteY80" fmla="*/ 1060 h 10000"/>
              <a:gd name="connsiteX81" fmla="*/ 10000 w 10000"/>
              <a:gd name="connsiteY81" fmla="*/ 1060 h 10000"/>
              <a:gd name="connsiteX82" fmla="*/ 10000 w 10000"/>
              <a:gd name="connsiteY82" fmla="*/ 973 h 10000"/>
              <a:gd name="connsiteX83" fmla="*/ 10000 w 10000"/>
              <a:gd name="connsiteY83" fmla="*/ 10000 h 10000"/>
              <a:gd name="connsiteX84" fmla="*/ 0 w 10000"/>
              <a:gd name="connsiteY84" fmla="*/ 10000 h 10000"/>
              <a:gd name="connsiteX85" fmla="*/ 35 w 10000"/>
              <a:gd name="connsiteY85" fmla="*/ 10000 h 10000"/>
              <a:gd name="connsiteX86" fmla="*/ 0 w 10000"/>
              <a:gd name="connsiteY86" fmla="*/ 1668 h 10000"/>
              <a:gd name="connsiteX0" fmla="*/ 0 w 10000"/>
              <a:gd name="connsiteY0" fmla="*/ 2051 h 10383"/>
              <a:gd name="connsiteX1" fmla="*/ 69 w 10000"/>
              <a:gd name="connsiteY1" fmla="*/ 1964 h 10383"/>
              <a:gd name="connsiteX2" fmla="*/ 347 w 10000"/>
              <a:gd name="connsiteY2" fmla="*/ 1878 h 10383"/>
              <a:gd name="connsiteX3" fmla="*/ 583 w 10000"/>
              <a:gd name="connsiteY3" fmla="*/ 1217 h 10383"/>
              <a:gd name="connsiteX4" fmla="*/ 667 w 10000"/>
              <a:gd name="connsiteY4" fmla="*/ 800 h 10383"/>
              <a:gd name="connsiteX5" fmla="*/ 1083 w 10000"/>
              <a:gd name="connsiteY5" fmla="*/ 383 h 10383"/>
              <a:gd name="connsiteX6" fmla="*/ 1334 w 10000"/>
              <a:gd name="connsiteY6" fmla="*/ 383 h 10383"/>
              <a:gd name="connsiteX7" fmla="*/ 1181 w 10000"/>
              <a:gd name="connsiteY7" fmla="*/ 1530 h 10383"/>
              <a:gd name="connsiteX8" fmla="*/ 1285 w 10000"/>
              <a:gd name="connsiteY8" fmla="*/ 1530 h 10383"/>
              <a:gd name="connsiteX9" fmla="*/ 1389 w 10000"/>
              <a:gd name="connsiteY9" fmla="*/ 1530 h 10383"/>
              <a:gd name="connsiteX10" fmla="*/ 1493 w 10000"/>
              <a:gd name="connsiteY10" fmla="*/ 1530 h 10383"/>
              <a:gd name="connsiteX11" fmla="*/ 1597 w 10000"/>
              <a:gd name="connsiteY11" fmla="*/ 1530 h 10383"/>
              <a:gd name="connsiteX12" fmla="*/ 1736 w 10000"/>
              <a:gd name="connsiteY12" fmla="*/ 1530 h 10383"/>
              <a:gd name="connsiteX13" fmla="*/ 1944 w 10000"/>
              <a:gd name="connsiteY13" fmla="*/ 1530 h 10383"/>
              <a:gd name="connsiteX14" fmla="*/ 2083 w 10000"/>
              <a:gd name="connsiteY14" fmla="*/ 1530 h 10383"/>
              <a:gd name="connsiteX15" fmla="*/ 2222 w 10000"/>
              <a:gd name="connsiteY15" fmla="*/ 1530 h 10383"/>
              <a:gd name="connsiteX16" fmla="*/ 2361 w 10000"/>
              <a:gd name="connsiteY16" fmla="*/ 1530 h 10383"/>
              <a:gd name="connsiteX17" fmla="*/ 2465 w 10000"/>
              <a:gd name="connsiteY17" fmla="*/ 1530 h 10383"/>
              <a:gd name="connsiteX18" fmla="*/ 2570 w 10000"/>
              <a:gd name="connsiteY18" fmla="*/ 1530 h 10383"/>
              <a:gd name="connsiteX19" fmla="*/ 2744 w 10000"/>
              <a:gd name="connsiteY19" fmla="*/ 1530 h 10383"/>
              <a:gd name="connsiteX20" fmla="*/ 2848 w 10000"/>
              <a:gd name="connsiteY20" fmla="*/ 1530 h 10383"/>
              <a:gd name="connsiteX21" fmla="*/ 2952 w 10000"/>
              <a:gd name="connsiteY21" fmla="*/ 1530 h 10383"/>
              <a:gd name="connsiteX22" fmla="*/ 3126 w 10000"/>
              <a:gd name="connsiteY22" fmla="*/ 1530 h 10383"/>
              <a:gd name="connsiteX23" fmla="*/ 3230 w 10000"/>
              <a:gd name="connsiteY23" fmla="*/ 1530 h 10383"/>
              <a:gd name="connsiteX24" fmla="*/ 3334 w 10000"/>
              <a:gd name="connsiteY24" fmla="*/ 1530 h 10383"/>
              <a:gd name="connsiteX25" fmla="*/ 3508 w 10000"/>
              <a:gd name="connsiteY25" fmla="*/ 1530 h 10383"/>
              <a:gd name="connsiteX26" fmla="*/ 3647 w 10000"/>
              <a:gd name="connsiteY26" fmla="*/ 1443 h 10383"/>
              <a:gd name="connsiteX27" fmla="*/ 3786 w 10000"/>
              <a:gd name="connsiteY27" fmla="*/ 1356 h 10383"/>
              <a:gd name="connsiteX28" fmla="*/ 3925 w 10000"/>
              <a:gd name="connsiteY28" fmla="*/ 1269 h 10383"/>
              <a:gd name="connsiteX29" fmla="*/ 4029 w 10000"/>
              <a:gd name="connsiteY29" fmla="*/ 1269 h 10383"/>
              <a:gd name="connsiteX30" fmla="*/ 4098 w 10000"/>
              <a:gd name="connsiteY30" fmla="*/ 1269 h 10383"/>
              <a:gd name="connsiteX31" fmla="*/ 4237 w 10000"/>
              <a:gd name="connsiteY31" fmla="*/ 1182 h 10383"/>
              <a:gd name="connsiteX32" fmla="*/ 4341 w 10000"/>
              <a:gd name="connsiteY32" fmla="*/ 1182 h 10383"/>
              <a:gd name="connsiteX33" fmla="*/ 4445 w 10000"/>
              <a:gd name="connsiteY33" fmla="*/ 1182 h 10383"/>
              <a:gd name="connsiteX34" fmla="*/ 4550 w 10000"/>
              <a:gd name="connsiteY34" fmla="*/ 1182 h 10383"/>
              <a:gd name="connsiteX35" fmla="*/ 4689 w 10000"/>
              <a:gd name="connsiteY35" fmla="*/ 1182 h 10383"/>
              <a:gd name="connsiteX36" fmla="*/ 4741 w 10000"/>
              <a:gd name="connsiteY36" fmla="*/ 1182 h 10383"/>
              <a:gd name="connsiteX37" fmla="*/ 4845 w 10000"/>
              <a:gd name="connsiteY37" fmla="*/ 1182 h 10383"/>
              <a:gd name="connsiteX38" fmla="*/ 4949 w 10000"/>
              <a:gd name="connsiteY38" fmla="*/ 1269 h 10383"/>
              <a:gd name="connsiteX39" fmla="*/ 5123 w 10000"/>
              <a:gd name="connsiteY39" fmla="*/ 1356 h 10383"/>
              <a:gd name="connsiteX40" fmla="*/ 5331 w 10000"/>
              <a:gd name="connsiteY40" fmla="*/ 1356 h 10383"/>
              <a:gd name="connsiteX41" fmla="*/ 5539 w 10000"/>
              <a:gd name="connsiteY41" fmla="*/ 1443 h 10383"/>
              <a:gd name="connsiteX42" fmla="*/ 5782 w 10000"/>
              <a:gd name="connsiteY42" fmla="*/ 1530 h 10383"/>
              <a:gd name="connsiteX43" fmla="*/ 5956 w 10000"/>
              <a:gd name="connsiteY43" fmla="*/ 1530 h 10383"/>
              <a:gd name="connsiteX44" fmla="*/ 6095 w 10000"/>
              <a:gd name="connsiteY44" fmla="*/ 1617 h 10383"/>
              <a:gd name="connsiteX45" fmla="*/ 6234 w 10000"/>
              <a:gd name="connsiteY45" fmla="*/ 1617 h 10383"/>
              <a:gd name="connsiteX46" fmla="*/ 6303 w 10000"/>
              <a:gd name="connsiteY46" fmla="*/ 1617 h 10383"/>
              <a:gd name="connsiteX47" fmla="*/ 6373 w 10000"/>
              <a:gd name="connsiteY47" fmla="*/ 1617 h 10383"/>
              <a:gd name="connsiteX48" fmla="*/ 6511 w 10000"/>
              <a:gd name="connsiteY48" fmla="*/ 1617 h 10383"/>
              <a:gd name="connsiteX49" fmla="*/ 6616 w 10000"/>
              <a:gd name="connsiteY49" fmla="*/ 1617 h 10383"/>
              <a:gd name="connsiteX50" fmla="*/ 6754 w 10000"/>
              <a:gd name="connsiteY50" fmla="*/ 1617 h 10383"/>
              <a:gd name="connsiteX51" fmla="*/ 6893 w 10000"/>
              <a:gd name="connsiteY51" fmla="*/ 1704 h 10383"/>
              <a:gd name="connsiteX52" fmla="*/ 7032 w 10000"/>
              <a:gd name="connsiteY52" fmla="*/ 1704 h 10383"/>
              <a:gd name="connsiteX53" fmla="*/ 7171 w 10000"/>
              <a:gd name="connsiteY53" fmla="*/ 1790 h 10383"/>
              <a:gd name="connsiteX54" fmla="*/ 7310 w 10000"/>
              <a:gd name="connsiteY54" fmla="*/ 1790 h 10383"/>
              <a:gd name="connsiteX55" fmla="*/ 7432 w 10000"/>
              <a:gd name="connsiteY55" fmla="*/ 1790 h 10383"/>
              <a:gd name="connsiteX56" fmla="*/ 7537 w 10000"/>
              <a:gd name="connsiteY56" fmla="*/ 1790 h 10383"/>
              <a:gd name="connsiteX57" fmla="*/ 7641 w 10000"/>
              <a:gd name="connsiteY57" fmla="*/ 1790 h 10383"/>
              <a:gd name="connsiteX58" fmla="*/ 7780 w 10000"/>
              <a:gd name="connsiteY58" fmla="*/ 1790 h 10383"/>
              <a:gd name="connsiteX59" fmla="*/ 7953 w 10000"/>
              <a:gd name="connsiteY59" fmla="*/ 1878 h 10383"/>
              <a:gd name="connsiteX60" fmla="*/ 8092 w 10000"/>
              <a:gd name="connsiteY60" fmla="*/ 1878 h 10383"/>
              <a:gd name="connsiteX61" fmla="*/ 8196 w 10000"/>
              <a:gd name="connsiteY61" fmla="*/ 1964 h 10383"/>
              <a:gd name="connsiteX62" fmla="*/ 8301 w 10000"/>
              <a:gd name="connsiteY62" fmla="*/ 1964 h 10383"/>
              <a:gd name="connsiteX63" fmla="*/ 8440 w 10000"/>
              <a:gd name="connsiteY63" fmla="*/ 1964 h 10383"/>
              <a:gd name="connsiteX64" fmla="*/ 8578 w 10000"/>
              <a:gd name="connsiteY64" fmla="*/ 1964 h 10383"/>
              <a:gd name="connsiteX65" fmla="*/ 8683 w 10000"/>
              <a:gd name="connsiteY65" fmla="*/ 1964 h 10383"/>
              <a:gd name="connsiteX66" fmla="*/ 8787 w 10000"/>
              <a:gd name="connsiteY66" fmla="*/ 1964 h 10383"/>
              <a:gd name="connsiteX67" fmla="*/ 8891 w 10000"/>
              <a:gd name="connsiteY67" fmla="*/ 1964 h 10383"/>
              <a:gd name="connsiteX68" fmla="*/ 9065 w 10000"/>
              <a:gd name="connsiteY68" fmla="*/ 1964 h 10383"/>
              <a:gd name="connsiteX69" fmla="*/ 9134 w 10000"/>
              <a:gd name="connsiteY69" fmla="*/ 1964 h 10383"/>
              <a:gd name="connsiteX70" fmla="*/ 9186 w 10000"/>
              <a:gd name="connsiteY70" fmla="*/ 1964 h 10383"/>
              <a:gd name="connsiteX71" fmla="*/ 9238 w 10000"/>
              <a:gd name="connsiteY71" fmla="*/ 1878 h 10383"/>
              <a:gd name="connsiteX72" fmla="*/ 9342 w 10000"/>
              <a:gd name="connsiteY72" fmla="*/ 1790 h 10383"/>
              <a:gd name="connsiteX73" fmla="*/ 9481 w 10000"/>
              <a:gd name="connsiteY73" fmla="*/ 1790 h 10383"/>
              <a:gd name="connsiteX74" fmla="*/ 9585 w 10000"/>
              <a:gd name="connsiteY74" fmla="*/ 1790 h 10383"/>
              <a:gd name="connsiteX75" fmla="*/ 9690 w 10000"/>
              <a:gd name="connsiteY75" fmla="*/ 1790 h 10383"/>
              <a:gd name="connsiteX76" fmla="*/ 9759 w 10000"/>
              <a:gd name="connsiteY76" fmla="*/ 1790 h 10383"/>
              <a:gd name="connsiteX77" fmla="*/ 9811 w 10000"/>
              <a:gd name="connsiteY77" fmla="*/ 1530 h 10383"/>
              <a:gd name="connsiteX78" fmla="*/ 9863 w 10000"/>
              <a:gd name="connsiteY78" fmla="*/ 1443 h 10383"/>
              <a:gd name="connsiteX79" fmla="*/ 9915 w 10000"/>
              <a:gd name="connsiteY79" fmla="*/ 1443 h 10383"/>
              <a:gd name="connsiteX80" fmla="*/ 9985 w 10000"/>
              <a:gd name="connsiteY80" fmla="*/ 1443 h 10383"/>
              <a:gd name="connsiteX81" fmla="*/ 10000 w 10000"/>
              <a:gd name="connsiteY81" fmla="*/ 1443 h 10383"/>
              <a:gd name="connsiteX82" fmla="*/ 10000 w 10000"/>
              <a:gd name="connsiteY82" fmla="*/ 1356 h 10383"/>
              <a:gd name="connsiteX83" fmla="*/ 10000 w 10000"/>
              <a:gd name="connsiteY83" fmla="*/ 10383 h 10383"/>
              <a:gd name="connsiteX84" fmla="*/ 0 w 10000"/>
              <a:gd name="connsiteY84" fmla="*/ 10383 h 10383"/>
              <a:gd name="connsiteX85" fmla="*/ 35 w 10000"/>
              <a:gd name="connsiteY85" fmla="*/ 10383 h 10383"/>
              <a:gd name="connsiteX86" fmla="*/ 0 w 10000"/>
              <a:gd name="connsiteY86" fmla="*/ 2051 h 10383"/>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667 w 10000"/>
              <a:gd name="connsiteY7" fmla="*/ 0 h 10417"/>
              <a:gd name="connsiteX8" fmla="*/ 1285 w 10000"/>
              <a:gd name="connsiteY8" fmla="*/ 1564 h 10417"/>
              <a:gd name="connsiteX9" fmla="*/ 1389 w 10000"/>
              <a:gd name="connsiteY9" fmla="*/ 1564 h 10417"/>
              <a:gd name="connsiteX10" fmla="*/ 1493 w 10000"/>
              <a:gd name="connsiteY10" fmla="*/ 1564 h 10417"/>
              <a:gd name="connsiteX11" fmla="*/ 1597 w 10000"/>
              <a:gd name="connsiteY11" fmla="*/ 1564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667 w 10000"/>
              <a:gd name="connsiteY7" fmla="*/ 0 h 10417"/>
              <a:gd name="connsiteX8" fmla="*/ 1667 w 10000"/>
              <a:gd name="connsiteY8" fmla="*/ 417 h 10417"/>
              <a:gd name="connsiteX9" fmla="*/ 1389 w 10000"/>
              <a:gd name="connsiteY9" fmla="*/ 1564 h 10417"/>
              <a:gd name="connsiteX10" fmla="*/ 1493 w 10000"/>
              <a:gd name="connsiteY10" fmla="*/ 1564 h 10417"/>
              <a:gd name="connsiteX11" fmla="*/ 1597 w 10000"/>
              <a:gd name="connsiteY11" fmla="*/ 1564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667 w 10000"/>
              <a:gd name="connsiteY7" fmla="*/ 0 h 10417"/>
              <a:gd name="connsiteX8" fmla="*/ 1667 w 10000"/>
              <a:gd name="connsiteY8" fmla="*/ 417 h 10417"/>
              <a:gd name="connsiteX9" fmla="*/ 1750 w 10000"/>
              <a:gd name="connsiteY9" fmla="*/ 834 h 10417"/>
              <a:gd name="connsiteX10" fmla="*/ 1493 w 10000"/>
              <a:gd name="connsiteY10" fmla="*/ 1564 h 10417"/>
              <a:gd name="connsiteX11" fmla="*/ 1597 w 10000"/>
              <a:gd name="connsiteY11" fmla="*/ 1564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667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597 w 10000"/>
              <a:gd name="connsiteY11" fmla="*/ 1564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667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84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1736 w 10000"/>
              <a:gd name="connsiteY12" fmla="*/ 1564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1944 w 10000"/>
              <a:gd name="connsiteY13" fmla="*/ 1564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098 w 10000"/>
              <a:gd name="connsiteY30" fmla="*/ 1303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29 w 10000"/>
              <a:gd name="connsiteY29" fmla="*/ 1303 h 10417"/>
              <a:gd name="connsiteX30" fmla="*/ 4168 w 10000"/>
              <a:gd name="connsiteY30" fmla="*/ 417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3925 w 10000"/>
              <a:gd name="connsiteY28" fmla="*/ 1303 h 10417"/>
              <a:gd name="connsiteX29" fmla="*/ 4084 w 10000"/>
              <a:gd name="connsiteY29" fmla="*/ 834 h 10417"/>
              <a:gd name="connsiteX30" fmla="*/ 4168 w 10000"/>
              <a:gd name="connsiteY30" fmla="*/ 417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86 w 10000"/>
              <a:gd name="connsiteY27" fmla="*/ 1390 h 10417"/>
              <a:gd name="connsiteX28" fmla="*/ 4001 w 10000"/>
              <a:gd name="connsiteY28" fmla="*/ 834 h 10417"/>
              <a:gd name="connsiteX29" fmla="*/ 4084 w 10000"/>
              <a:gd name="connsiteY29" fmla="*/ 834 h 10417"/>
              <a:gd name="connsiteX30" fmla="*/ 4168 w 10000"/>
              <a:gd name="connsiteY30" fmla="*/ 417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51 w 10000"/>
              <a:gd name="connsiteY27" fmla="*/ 1251 h 10417"/>
              <a:gd name="connsiteX28" fmla="*/ 4001 w 10000"/>
              <a:gd name="connsiteY28" fmla="*/ 834 h 10417"/>
              <a:gd name="connsiteX29" fmla="*/ 4084 w 10000"/>
              <a:gd name="connsiteY29" fmla="*/ 834 h 10417"/>
              <a:gd name="connsiteX30" fmla="*/ 4168 w 10000"/>
              <a:gd name="connsiteY30" fmla="*/ 417 h 10417"/>
              <a:gd name="connsiteX31" fmla="*/ 4237 w 10000"/>
              <a:gd name="connsiteY31" fmla="*/ 1216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51 w 10000"/>
              <a:gd name="connsiteY27" fmla="*/ 1251 h 10417"/>
              <a:gd name="connsiteX28" fmla="*/ 4001 w 10000"/>
              <a:gd name="connsiteY28" fmla="*/ 834 h 10417"/>
              <a:gd name="connsiteX29" fmla="*/ 4084 w 10000"/>
              <a:gd name="connsiteY29" fmla="*/ 834 h 10417"/>
              <a:gd name="connsiteX30" fmla="*/ 4168 w 10000"/>
              <a:gd name="connsiteY30" fmla="*/ 417 h 10417"/>
              <a:gd name="connsiteX31" fmla="*/ 4251 w 10000"/>
              <a:gd name="connsiteY31" fmla="*/ 834 h 10417"/>
              <a:gd name="connsiteX32" fmla="*/ 4341 w 10000"/>
              <a:gd name="connsiteY32" fmla="*/ 1216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51 w 10000"/>
              <a:gd name="connsiteY27" fmla="*/ 1251 h 10417"/>
              <a:gd name="connsiteX28" fmla="*/ 4001 w 10000"/>
              <a:gd name="connsiteY28" fmla="*/ 834 h 10417"/>
              <a:gd name="connsiteX29" fmla="*/ 4084 w 10000"/>
              <a:gd name="connsiteY29" fmla="*/ 834 h 10417"/>
              <a:gd name="connsiteX30" fmla="*/ 4168 w 10000"/>
              <a:gd name="connsiteY30" fmla="*/ 417 h 10417"/>
              <a:gd name="connsiteX31" fmla="*/ 4251 w 10000"/>
              <a:gd name="connsiteY31" fmla="*/ 834 h 10417"/>
              <a:gd name="connsiteX32" fmla="*/ 4418 w 10000"/>
              <a:gd name="connsiteY32" fmla="*/ 834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85 h 10417"/>
              <a:gd name="connsiteX1" fmla="*/ 69 w 10000"/>
              <a:gd name="connsiteY1" fmla="*/ 1998 h 10417"/>
              <a:gd name="connsiteX2" fmla="*/ 347 w 10000"/>
              <a:gd name="connsiteY2" fmla="*/ 1912 h 10417"/>
              <a:gd name="connsiteX3" fmla="*/ 583 w 10000"/>
              <a:gd name="connsiteY3" fmla="*/ 1251 h 10417"/>
              <a:gd name="connsiteX4" fmla="*/ 667 w 10000"/>
              <a:gd name="connsiteY4" fmla="*/ 834 h 10417"/>
              <a:gd name="connsiteX5" fmla="*/ 1083 w 10000"/>
              <a:gd name="connsiteY5" fmla="*/ 417 h 10417"/>
              <a:gd name="connsiteX6" fmla="*/ 1334 w 10000"/>
              <a:gd name="connsiteY6" fmla="*/ 417 h 10417"/>
              <a:gd name="connsiteX7" fmla="*/ 1500 w 10000"/>
              <a:gd name="connsiteY7" fmla="*/ 0 h 10417"/>
              <a:gd name="connsiteX8" fmla="*/ 1667 w 10000"/>
              <a:gd name="connsiteY8" fmla="*/ 417 h 10417"/>
              <a:gd name="connsiteX9" fmla="*/ 1750 w 10000"/>
              <a:gd name="connsiteY9" fmla="*/ 834 h 10417"/>
              <a:gd name="connsiteX10" fmla="*/ 1834 w 10000"/>
              <a:gd name="connsiteY10" fmla="*/ 1251 h 10417"/>
              <a:gd name="connsiteX11" fmla="*/ 1917 w 10000"/>
              <a:gd name="connsiteY11" fmla="*/ 1251 h 10417"/>
              <a:gd name="connsiteX12" fmla="*/ 2000 w 10000"/>
              <a:gd name="connsiteY12" fmla="*/ 1251 h 10417"/>
              <a:gd name="connsiteX13" fmla="*/ 2000 w 10000"/>
              <a:gd name="connsiteY13" fmla="*/ 1251 h 10417"/>
              <a:gd name="connsiteX14" fmla="*/ 2083 w 10000"/>
              <a:gd name="connsiteY14" fmla="*/ 1564 h 10417"/>
              <a:gd name="connsiteX15" fmla="*/ 2222 w 10000"/>
              <a:gd name="connsiteY15" fmla="*/ 1564 h 10417"/>
              <a:gd name="connsiteX16" fmla="*/ 2361 w 10000"/>
              <a:gd name="connsiteY16" fmla="*/ 1564 h 10417"/>
              <a:gd name="connsiteX17" fmla="*/ 2465 w 10000"/>
              <a:gd name="connsiteY17" fmla="*/ 1564 h 10417"/>
              <a:gd name="connsiteX18" fmla="*/ 2570 w 10000"/>
              <a:gd name="connsiteY18" fmla="*/ 1564 h 10417"/>
              <a:gd name="connsiteX19" fmla="*/ 2744 w 10000"/>
              <a:gd name="connsiteY19" fmla="*/ 1564 h 10417"/>
              <a:gd name="connsiteX20" fmla="*/ 2848 w 10000"/>
              <a:gd name="connsiteY20" fmla="*/ 1564 h 10417"/>
              <a:gd name="connsiteX21" fmla="*/ 2952 w 10000"/>
              <a:gd name="connsiteY21" fmla="*/ 1564 h 10417"/>
              <a:gd name="connsiteX22" fmla="*/ 3126 w 10000"/>
              <a:gd name="connsiteY22" fmla="*/ 1564 h 10417"/>
              <a:gd name="connsiteX23" fmla="*/ 3230 w 10000"/>
              <a:gd name="connsiteY23" fmla="*/ 1564 h 10417"/>
              <a:gd name="connsiteX24" fmla="*/ 3334 w 10000"/>
              <a:gd name="connsiteY24" fmla="*/ 1564 h 10417"/>
              <a:gd name="connsiteX25" fmla="*/ 3508 w 10000"/>
              <a:gd name="connsiteY25" fmla="*/ 1564 h 10417"/>
              <a:gd name="connsiteX26" fmla="*/ 3647 w 10000"/>
              <a:gd name="connsiteY26" fmla="*/ 1477 h 10417"/>
              <a:gd name="connsiteX27" fmla="*/ 3751 w 10000"/>
              <a:gd name="connsiteY27" fmla="*/ 1251 h 10417"/>
              <a:gd name="connsiteX28" fmla="*/ 4001 w 10000"/>
              <a:gd name="connsiteY28" fmla="*/ 834 h 10417"/>
              <a:gd name="connsiteX29" fmla="*/ 4084 w 10000"/>
              <a:gd name="connsiteY29" fmla="*/ 834 h 10417"/>
              <a:gd name="connsiteX30" fmla="*/ 4168 w 10000"/>
              <a:gd name="connsiteY30" fmla="*/ 417 h 10417"/>
              <a:gd name="connsiteX31" fmla="*/ 4334 w 10000"/>
              <a:gd name="connsiteY31" fmla="*/ 417 h 10417"/>
              <a:gd name="connsiteX32" fmla="*/ 4418 w 10000"/>
              <a:gd name="connsiteY32" fmla="*/ 834 h 10417"/>
              <a:gd name="connsiteX33" fmla="*/ 4445 w 10000"/>
              <a:gd name="connsiteY33" fmla="*/ 1216 h 10417"/>
              <a:gd name="connsiteX34" fmla="*/ 4550 w 10000"/>
              <a:gd name="connsiteY34" fmla="*/ 1216 h 10417"/>
              <a:gd name="connsiteX35" fmla="*/ 4689 w 10000"/>
              <a:gd name="connsiteY35" fmla="*/ 1216 h 10417"/>
              <a:gd name="connsiteX36" fmla="*/ 4741 w 10000"/>
              <a:gd name="connsiteY36" fmla="*/ 1216 h 10417"/>
              <a:gd name="connsiteX37" fmla="*/ 4845 w 10000"/>
              <a:gd name="connsiteY37" fmla="*/ 1216 h 10417"/>
              <a:gd name="connsiteX38" fmla="*/ 4949 w 10000"/>
              <a:gd name="connsiteY38" fmla="*/ 1303 h 10417"/>
              <a:gd name="connsiteX39" fmla="*/ 5123 w 10000"/>
              <a:gd name="connsiteY39" fmla="*/ 1390 h 10417"/>
              <a:gd name="connsiteX40" fmla="*/ 5331 w 10000"/>
              <a:gd name="connsiteY40" fmla="*/ 1390 h 10417"/>
              <a:gd name="connsiteX41" fmla="*/ 5539 w 10000"/>
              <a:gd name="connsiteY41" fmla="*/ 1477 h 10417"/>
              <a:gd name="connsiteX42" fmla="*/ 5782 w 10000"/>
              <a:gd name="connsiteY42" fmla="*/ 1564 h 10417"/>
              <a:gd name="connsiteX43" fmla="*/ 5956 w 10000"/>
              <a:gd name="connsiteY43" fmla="*/ 1564 h 10417"/>
              <a:gd name="connsiteX44" fmla="*/ 6095 w 10000"/>
              <a:gd name="connsiteY44" fmla="*/ 1651 h 10417"/>
              <a:gd name="connsiteX45" fmla="*/ 6234 w 10000"/>
              <a:gd name="connsiteY45" fmla="*/ 1651 h 10417"/>
              <a:gd name="connsiteX46" fmla="*/ 6303 w 10000"/>
              <a:gd name="connsiteY46" fmla="*/ 1651 h 10417"/>
              <a:gd name="connsiteX47" fmla="*/ 6373 w 10000"/>
              <a:gd name="connsiteY47" fmla="*/ 1651 h 10417"/>
              <a:gd name="connsiteX48" fmla="*/ 6511 w 10000"/>
              <a:gd name="connsiteY48" fmla="*/ 1651 h 10417"/>
              <a:gd name="connsiteX49" fmla="*/ 6616 w 10000"/>
              <a:gd name="connsiteY49" fmla="*/ 1651 h 10417"/>
              <a:gd name="connsiteX50" fmla="*/ 6754 w 10000"/>
              <a:gd name="connsiteY50" fmla="*/ 1651 h 10417"/>
              <a:gd name="connsiteX51" fmla="*/ 6893 w 10000"/>
              <a:gd name="connsiteY51" fmla="*/ 1738 h 10417"/>
              <a:gd name="connsiteX52" fmla="*/ 7032 w 10000"/>
              <a:gd name="connsiteY52" fmla="*/ 1738 h 10417"/>
              <a:gd name="connsiteX53" fmla="*/ 7171 w 10000"/>
              <a:gd name="connsiteY53" fmla="*/ 1824 h 10417"/>
              <a:gd name="connsiteX54" fmla="*/ 7310 w 10000"/>
              <a:gd name="connsiteY54" fmla="*/ 1824 h 10417"/>
              <a:gd name="connsiteX55" fmla="*/ 7432 w 10000"/>
              <a:gd name="connsiteY55" fmla="*/ 1824 h 10417"/>
              <a:gd name="connsiteX56" fmla="*/ 7537 w 10000"/>
              <a:gd name="connsiteY56" fmla="*/ 1824 h 10417"/>
              <a:gd name="connsiteX57" fmla="*/ 7641 w 10000"/>
              <a:gd name="connsiteY57" fmla="*/ 1824 h 10417"/>
              <a:gd name="connsiteX58" fmla="*/ 7780 w 10000"/>
              <a:gd name="connsiteY58" fmla="*/ 1824 h 10417"/>
              <a:gd name="connsiteX59" fmla="*/ 7953 w 10000"/>
              <a:gd name="connsiteY59" fmla="*/ 1912 h 10417"/>
              <a:gd name="connsiteX60" fmla="*/ 8092 w 10000"/>
              <a:gd name="connsiteY60" fmla="*/ 1912 h 10417"/>
              <a:gd name="connsiteX61" fmla="*/ 8196 w 10000"/>
              <a:gd name="connsiteY61" fmla="*/ 1998 h 10417"/>
              <a:gd name="connsiteX62" fmla="*/ 8301 w 10000"/>
              <a:gd name="connsiteY62" fmla="*/ 1998 h 10417"/>
              <a:gd name="connsiteX63" fmla="*/ 8440 w 10000"/>
              <a:gd name="connsiteY63" fmla="*/ 1998 h 10417"/>
              <a:gd name="connsiteX64" fmla="*/ 8578 w 10000"/>
              <a:gd name="connsiteY64" fmla="*/ 1998 h 10417"/>
              <a:gd name="connsiteX65" fmla="*/ 8683 w 10000"/>
              <a:gd name="connsiteY65" fmla="*/ 1998 h 10417"/>
              <a:gd name="connsiteX66" fmla="*/ 8787 w 10000"/>
              <a:gd name="connsiteY66" fmla="*/ 1998 h 10417"/>
              <a:gd name="connsiteX67" fmla="*/ 8891 w 10000"/>
              <a:gd name="connsiteY67" fmla="*/ 1998 h 10417"/>
              <a:gd name="connsiteX68" fmla="*/ 9065 w 10000"/>
              <a:gd name="connsiteY68" fmla="*/ 1998 h 10417"/>
              <a:gd name="connsiteX69" fmla="*/ 9134 w 10000"/>
              <a:gd name="connsiteY69" fmla="*/ 1998 h 10417"/>
              <a:gd name="connsiteX70" fmla="*/ 9186 w 10000"/>
              <a:gd name="connsiteY70" fmla="*/ 1998 h 10417"/>
              <a:gd name="connsiteX71" fmla="*/ 9238 w 10000"/>
              <a:gd name="connsiteY71" fmla="*/ 1912 h 10417"/>
              <a:gd name="connsiteX72" fmla="*/ 9342 w 10000"/>
              <a:gd name="connsiteY72" fmla="*/ 1824 h 10417"/>
              <a:gd name="connsiteX73" fmla="*/ 9481 w 10000"/>
              <a:gd name="connsiteY73" fmla="*/ 1824 h 10417"/>
              <a:gd name="connsiteX74" fmla="*/ 9585 w 10000"/>
              <a:gd name="connsiteY74" fmla="*/ 1824 h 10417"/>
              <a:gd name="connsiteX75" fmla="*/ 9690 w 10000"/>
              <a:gd name="connsiteY75" fmla="*/ 1824 h 10417"/>
              <a:gd name="connsiteX76" fmla="*/ 9759 w 10000"/>
              <a:gd name="connsiteY76" fmla="*/ 1824 h 10417"/>
              <a:gd name="connsiteX77" fmla="*/ 9811 w 10000"/>
              <a:gd name="connsiteY77" fmla="*/ 1564 h 10417"/>
              <a:gd name="connsiteX78" fmla="*/ 9863 w 10000"/>
              <a:gd name="connsiteY78" fmla="*/ 1477 h 10417"/>
              <a:gd name="connsiteX79" fmla="*/ 9915 w 10000"/>
              <a:gd name="connsiteY79" fmla="*/ 1477 h 10417"/>
              <a:gd name="connsiteX80" fmla="*/ 9985 w 10000"/>
              <a:gd name="connsiteY80" fmla="*/ 1477 h 10417"/>
              <a:gd name="connsiteX81" fmla="*/ 10000 w 10000"/>
              <a:gd name="connsiteY81" fmla="*/ 1477 h 10417"/>
              <a:gd name="connsiteX82" fmla="*/ 10000 w 10000"/>
              <a:gd name="connsiteY82" fmla="*/ 1390 h 10417"/>
              <a:gd name="connsiteX83" fmla="*/ 10000 w 10000"/>
              <a:gd name="connsiteY83" fmla="*/ 10417 h 10417"/>
              <a:gd name="connsiteX84" fmla="*/ 0 w 10000"/>
              <a:gd name="connsiteY84" fmla="*/ 10417 h 10417"/>
              <a:gd name="connsiteX85" fmla="*/ 35 w 10000"/>
              <a:gd name="connsiteY85" fmla="*/ 10417 h 10417"/>
              <a:gd name="connsiteX86" fmla="*/ 0 w 10000"/>
              <a:gd name="connsiteY86" fmla="*/ 2085 h 10417"/>
              <a:gd name="connsiteX0" fmla="*/ 0 w 10000"/>
              <a:gd name="connsiteY0" fmla="*/ 2051 h 10383"/>
              <a:gd name="connsiteX1" fmla="*/ 69 w 10000"/>
              <a:gd name="connsiteY1" fmla="*/ 1964 h 10383"/>
              <a:gd name="connsiteX2" fmla="*/ 347 w 10000"/>
              <a:gd name="connsiteY2" fmla="*/ 1878 h 10383"/>
              <a:gd name="connsiteX3" fmla="*/ 583 w 10000"/>
              <a:gd name="connsiteY3" fmla="*/ 1217 h 10383"/>
              <a:gd name="connsiteX4" fmla="*/ 667 w 10000"/>
              <a:gd name="connsiteY4" fmla="*/ 800 h 10383"/>
              <a:gd name="connsiteX5" fmla="*/ 1083 w 10000"/>
              <a:gd name="connsiteY5" fmla="*/ 383 h 10383"/>
              <a:gd name="connsiteX6" fmla="*/ 1334 w 10000"/>
              <a:gd name="connsiteY6" fmla="*/ 383 h 10383"/>
              <a:gd name="connsiteX7" fmla="*/ 1500 w 10000"/>
              <a:gd name="connsiteY7" fmla="*/ 383 h 10383"/>
              <a:gd name="connsiteX8" fmla="*/ 1667 w 10000"/>
              <a:gd name="connsiteY8" fmla="*/ 383 h 10383"/>
              <a:gd name="connsiteX9" fmla="*/ 1750 w 10000"/>
              <a:gd name="connsiteY9" fmla="*/ 800 h 10383"/>
              <a:gd name="connsiteX10" fmla="*/ 1834 w 10000"/>
              <a:gd name="connsiteY10" fmla="*/ 1217 h 10383"/>
              <a:gd name="connsiteX11" fmla="*/ 1917 w 10000"/>
              <a:gd name="connsiteY11" fmla="*/ 1217 h 10383"/>
              <a:gd name="connsiteX12" fmla="*/ 2000 w 10000"/>
              <a:gd name="connsiteY12" fmla="*/ 1217 h 10383"/>
              <a:gd name="connsiteX13" fmla="*/ 2000 w 10000"/>
              <a:gd name="connsiteY13" fmla="*/ 1217 h 10383"/>
              <a:gd name="connsiteX14" fmla="*/ 2083 w 10000"/>
              <a:gd name="connsiteY14" fmla="*/ 1530 h 10383"/>
              <a:gd name="connsiteX15" fmla="*/ 2222 w 10000"/>
              <a:gd name="connsiteY15" fmla="*/ 1530 h 10383"/>
              <a:gd name="connsiteX16" fmla="*/ 2361 w 10000"/>
              <a:gd name="connsiteY16" fmla="*/ 1530 h 10383"/>
              <a:gd name="connsiteX17" fmla="*/ 2465 w 10000"/>
              <a:gd name="connsiteY17" fmla="*/ 1530 h 10383"/>
              <a:gd name="connsiteX18" fmla="*/ 2570 w 10000"/>
              <a:gd name="connsiteY18" fmla="*/ 1530 h 10383"/>
              <a:gd name="connsiteX19" fmla="*/ 2744 w 10000"/>
              <a:gd name="connsiteY19" fmla="*/ 1530 h 10383"/>
              <a:gd name="connsiteX20" fmla="*/ 2848 w 10000"/>
              <a:gd name="connsiteY20" fmla="*/ 1530 h 10383"/>
              <a:gd name="connsiteX21" fmla="*/ 2952 w 10000"/>
              <a:gd name="connsiteY21" fmla="*/ 1530 h 10383"/>
              <a:gd name="connsiteX22" fmla="*/ 3126 w 10000"/>
              <a:gd name="connsiteY22" fmla="*/ 1530 h 10383"/>
              <a:gd name="connsiteX23" fmla="*/ 3230 w 10000"/>
              <a:gd name="connsiteY23" fmla="*/ 1530 h 10383"/>
              <a:gd name="connsiteX24" fmla="*/ 3334 w 10000"/>
              <a:gd name="connsiteY24" fmla="*/ 1530 h 10383"/>
              <a:gd name="connsiteX25" fmla="*/ 3508 w 10000"/>
              <a:gd name="connsiteY25" fmla="*/ 1530 h 10383"/>
              <a:gd name="connsiteX26" fmla="*/ 3647 w 10000"/>
              <a:gd name="connsiteY26" fmla="*/ 1443 h 10383"/>
              <a:gd name="connsiteX27" fmla="*/ 3751 w 10000"/>
              <a:gd name="connsiteY27" fmla="*/ 1217 h 10383"/>
              <a:gd name="connsiteX28" fmla="*/ 4001 w 10000"/>
              <a:gd name="connsiteY28" fmla="*/ 800 h 10383"/>
              <a:gd name="connsiteX29" fmla="*/ 4084 w 10000"/>
              <a:gd name="connsiteY29" fmla="*/ 800 h 10383"/>
              <a:gd name="connsiteX30" fmla="*/ 4168 w 10000"/>
              <a:gd name="connsiteY30" fmla="*/ 383 h 10383"/>
              <a:gd name="connsiteX31" fmla="*/ 4334 w 10000"/>
              <a:gd name="connsiteY31" fmla="*/ 383 h 10383"/>
              <a:gd name="connsiteX32" fmla="*/ 4418 w 10000"/>
              <a:gd name="connsiteY32" fmla="*/ 800 h 10383"/>
              <a:gd name="connsiteX33" fmla="*/ 4445 w 10000"/>
              <a:gd name="connsiteY33" fmla="*/ 1182 h 10383"/>
              <a:gd name="connsiteX34" fmla="*/ 4550 w 10000"/>
              <a:gd name="connsiteY34" fmla="*/ 1182 h 10383"/>
              <a:gd name="connsiteX35" fmla="*/ 4689 w 10000"/>
              <a:gd name="connsiteY35" fmla="*/ 1182 h 10383"/>
              <a:gd name="connsiteX36" fmla="*/ 4741 w 10000"/>
              <a:gd name="connsiteY36" fmla="*/ 1182 h 10383"/>
              <a:gd name="connsiteX37" fmla="*/ 4845 w 10000"/>
              <a:gd name="connsiteY37" fmla="*/ 1182 h 10383"/>
              <a:gd name="connsiteX38" fmla="*/ 4949 w 10000"/>
              <a:gd name="connsiteY38" fmla="*/ 1269 h 10383"/>
              <a:gd name="connsiteX39" fmla="*/ 5123 w 10000"/>
              <a:gd name="connsiteY39" fmla="*/ 1356 h 10383"/>
              <a:gd name="connsiteX40" fmla="*/ 5331 w 10000"/>
              <a:gd name="connsiteY40" fmla="*/ 1356 h 10383"/>
              <a:gd name="connsiteX41" fmla="*/ 5539 w 10000"/>
              <a:gd name="connsiteY41" fmla="*/ 1443 h 10383"/>
              <a:gd name="connsiteX42" fmla="*/ 5782 w 10000"/>
              <a:gd name="connsiteY42" fmla="*/ 1530 h 10383"/>
              <a:gd name="connsiteX43" fmla="*/ 5956 w 10000"/>
              <a:gd name="connsiteY43" fmla="*/ 1530 h 10383"/>
              <a:gd name="connsiteX44" fmla="*/ 6095 w 10000"/>
              <a:gd name="connsiteY44" fmla="*/ 1617 h 10383"/>
              <a:gd name="connsiteX45" fmla="*/ 6234 w 10000"/>
              <a:gd name="connsiteY45" fmla="*/ 1617 h 10383"/>
              <a:gd name="connsiteX46" fmla="*/ 6303 w 10000"/>
              <a:gd name="connsiteY46" fmla="*/ 1617 h 10383"/>
              <a:gd name="connsiteX47" fmla="*/ 6373 w 10000"/>
              <a:gd name="connsiteY47" fmla="*/ 1617 h 10383"/>
              <a:gd name="connsiteX48" fmla="*/ 6511 w 10000"/>
              <a:gd name="connsiteY48" fmla="*/ 1617 h 10383"/>
              <a:gd name="connsiteX49" fmla="*/ 6616 w 10000"/>
              <a:gd name="connsiteY49" fmla="*/ 1617 h 10383"/>
              <a:gd name="connsiteX50" fmla="*/ 6754 w 10000"/>
              <a:gd name="connsiteY50" fmla="*/ 1617 h 10383"/>
              <a:gd name="connsiteX51" fmla="*/ 6893 w 10000"/>
              <a:gd name="connsiteY51" fmla="*/ 1704 h 10383"/>
              <a:gd name="connsiteX52" fmla="*/ 7032 w 10000"/>
              <a:gd name="connsiteY52" fmla="*/ 1704 h 10383"/>
              <a:gd name="connsiteX53" fmla="*/ 7171 w 10000"/>
              <a:gd name="connsiteY53" fmla="*/ 1790 h 10383"/>
              <a:gd name="connsiteX54" fmla="*/ 7310 w 10000"/>
              <a:gd name="connsiteY54" fmla="*/ 1790 h 10383"/>
              <a:gd name="connsiteX55" fmla="*/ 7432 w 10000"/>
              <a:gd name="connsiteY55" fmla="*/ 1790 h 10383"/>
              <a:gd name="connsiteX56" fmla="*/ 7537 w 10000"/>
              <a:gd name="connsiteY56" fmla="*/ 1790 h 10383"/>
              <a:gd name="connsiteX57" fmla="*/ 7641 w 10000"/>
              <a:gd name="connsiteY57" fmla="*/ 1790 h 10383"/>
              <a:gd name="connsiteX58" fmla="*/ 7780 w 10000"/>
              <a:gd name="connsiteY58" fmla="*/ 1790 h 10383"/>
              <a:gd name="connsiteX59" fmla="*/ 7953 w 10000"/>
              <a:gd name="connsiteY59" fmla="*/ 1878 h 10383"/>
              <a:gd name="connsiteX60" fmla="*/ 8092 w 10000"/>
              <a:gd name="connsiteY60" fmla="*/ 1878 h 10383"/>
              <a:gd name="connsiteX61" fmla="*/ 8196 w 10000"/>
              <a:gd name="connsiteY61" fmla="*/ 1964 h 10383"/>
              <a:gd name="connsiteX62" fmla="*/ 8301 w 10000"/>
              <a:gd name="connsiteY62" fmla="*/ 1964 h 10383"/>
              <a:gd name="connsiteX63" fmla="*/ 8440 w 10000"/>
              <a:gd name="connsiteY63" fmla="*/ 1964 h 10383"/>
              <a:gd name="connsiteX64" fmla="*/ 8578 w 10000"/>
              <a:gd name="connsiteY64" fmla="*/ 1964 h 10383"/>
              <a:gd name="connsiteX65" fmla="*/ 8683 w 10000"/>
              <a:gd name="connsiteY65" fmla="*/ 1964 h 10383"/>
              <a:gd name="connsiteX66" fmla="*/ 8787 w 10000"/>
              <a:gd name="connsiteY66" fmla="*/ 1964 h 10383"/>
              <a:gd name="connsiteX67" fmla="*/ 8891 w 10000"/>
              <a:gd name="connsiteY67" fmla="*/ 1964 h 10383"/>
              <a:gd name="connsiteX68" fmla="*/ 9065 w 10000"/>
              <a:gd name="connsiteY68" fmla="*/ 1964 h 10383"/>
              <a:gd name="connsiteX69" fmla="*/ 9134 w 10000"/>
              <a:gd name="connsiteY69" fmla="*/ 1964 h 10383"/>
              <a:gd name="connsiteX70" fmla="*/ 9186 w 10000"/>
              <a:gd name="connsiteY70" fmla="*/ 1964 h 10383"/>
              <a:gd name="connsiteX71" fmla="*/ 9238 w 10000"/>
              <a:gd name="connsiteY71" fmla="*/ 1878 h 10383"/>
              <a:gd name="connsiteX72" fmla="*/ 9342 w 10000"/>
              <a:gd name="connsiteY72" fmla="*/ 1790 h 10383"/>
              <a:gd name="connsiteX73" fmla="*/ 9481 w 10000"/>
              <a:gd name="connsiteY73" fmla="*/ 1790 h 10383"/>
              <a:gd name="connsiteX74" fmla="*/ 9585 w 10000"/>
              <a:gd name="connsiteY74" fmla="*/ 1790 h 10383"/>
              <a:gd name="connsiteX75" fmla="*/ 9690 w 10000"/>
              <a:gd name="connsiteY75" fmla="*/ 1790 h 10383"/>
              <a:gd name="connsiteX76" fmla="*/ 9759 w 10000"/>
              <a:gd name="connsiteY76" fmla="*/ 1790 h 10383"/>
              <a:gd name="connsiteX77" fmla="*/ 9811 w 10000"/>
              <a:gd name="connsiteY77" fmla="*/ 1530 h 10383"/>
              <a:gd name="connsiteX78" fmla="*/ 9863 w 10000"/>
              <a:gd name="connsiteY78" fmla="*/ 1443 h 10383"/>
              <a:gd name="connsiteX79" fmla="*/ 9915 w 10000"/>
              <a:gd name="connsiteY79" fmla="*/ 1443 h 10383"/>
              <a:gd name="connsiteX80" fmla="*/ 9985 w 10000"/>
              <a:gd name="connsiteY80" fmla="*/ 1443 h 10383"/>
              <a:gd name="connsiteX81" fmla="*/ 10000 w 10000"/>
              <a:gd name="connsiteY81" fmla="*/ 1443 h 10383"/>
              <a:gd name="connsiteX82" fmla="*/ 10000 w 10000"/>
              <a:gd name="connsiteY82" fmla="*/ 1356 h 10383"/>
              <a:gd name="connsiteX83" fmla="*/ 10000 w 10000"/>
              <a:gd name="connsiteY83" fmla="*/ 10383 h 10383"/>
              <a:gd name="connsiteX84" fmla="*/ 0 w 10000"/>
              <a:gd name="connsiteY84" fmla="*/ 10383 h 10383"/>
              <a:gd name="connsiteX85" fmla="*/ 35 w 10000"/>
              <a:gd name="connsiteY85" fmla="*/ 10383 h 10383"/>
              <a:gd name="connsiteX86" fmla="*/ 0 w 10000"/>
              <a:gd name="connsiteY86" fmla="*/ 2051 h 10383"/>
              <a:gd name="connsiteX0" fmla="*/ 0 w 10000"/>
              <a:gd name="connsiteY0" fmla="*/ 2051 h 10383"/>
              <a:gd name="connsiteX1" fmla="*/ 69 w 10000"/>
              <a:gd name="connsiteY1" fmla="*/ 1964 h 10383"/>
              <a:gd name="connsiteX2" fmla="*/ 347 w 10000"/>
              <a:gd name="connsiteY2" fmla="*/ 1878 h 10383"/>
              <a:gd name="connsiteX3" fmla="*/ 583 w 10000"/>
              <a:gd name="connsiteY3" fmla="*/ 1217 h 10383"/>
              <a:gd name="connsiteX4" fmla="*/ 667 w 10000"/>
              <a:gd name="connsiteY4" fmla="*/ 800 h 10383"/>
              <a:gd name="connsiteX5" fmla="*/ 1083 w 10000"/>
              <a:gd name="connsiteY5" fmla="*/ 383 h 10383"/>
              <a:gd name="connsiteX6" fmla="*/ 1334 w 10000"/>
              <a:gd name="connsiteY6" fmla="*/ 383 h 10383"/>
              <a:gd name="connsiteX7" fmla="*/ 1584 w 10000"/>
              <a:gd name="connsiteY7" fmla="*/ 383 h 10383"/>
              <a:gd name="connsiteX8" fmla="*/ 1667 w 10000"/>
              <a:gd name="connsiteY8" fmla="*/ 383 h 10383"/>
              <a:gd name="connsiteX9" fmla="*/ 1750 w 10000"/>
              <a:gd name="connsiteY9" fmla="*/ 800 h 10383"/>
              <a:gd name="connsiteX10" fmla="*/ 1834 w 10000"/>
              <a:gd name="connsiteY10" fmla="*/ 1217 h 10383"/>
              <a:gd name="connsiteX11" fmla="*/ 1917 w 10000"/>
              <a:gd name="connsiteY11" fmla="*/ 1217 h 10383"/>
              <a:gd name="connsiteX12" fmla="*/ 2000 w 10000"/>
              <a:gd name="connsiteY12" fmla="*/ 1217 h 10383"/>
              <a:gd name="connsiteX13" fmla="*/ 2000 w 10000"/>
              <a:gd name="connsiteY13" fmla="*/ 1217 h 10383"/>
              <a:gd name="connsiteX14" fmla="*/ 2083 w 10000"/>
              <a:gd name="connsiteY14" fmla="*/ 1530 h 10383"/>
              <a:gd name="connsiteX15" fmla="*/ 2222 w 10000"/>
              <a:gd name="connsiteY15" fmla="*/ 1530 h 10383"/>
              <a:gd name="connsiteX16" fmla="*/ 2361 w 10000"/>
              <a:gd name="connsiteY16" fmla="*/ 1530 h 10383"/>
              <a:gd name="connsiteX17" fmla="*/ 2465 w 10000"/>
              <a:gd name="connsiteY17" fmla="*/ 1530 h 10383"/>
              <a:gd name="connsiteX18" fmla="*/ 2570 w 10000"/>
              <a:gd name="connsiteY18" fmla="*/ 1530 h 10383"/>
              <a:gd name="connsiteX19" fmla="*/ 2744 w 10000"/>
              <a:gd name="connsiteY19" fmla="*/ 1530 h 10383"/>
              <a:gd name="connsiteX20" fmla="*/ 2848 w 10000"/>
              <a:gd name="connsiteY20" fmla="*/ 1530 h 10383"/>
              <a:gd name="connsiteX21" fmla="*/ 2952 w 10000"/>
              <a:gd name="connsiteY21" fmla="*/ 1530 h 10383"/>
              <a:gd name="connsiteX22" fmla="*/ 3126 w 10000"/>
              <a:gd name="connsiteY22" fmla="*/ 1530 h 10383"/>
              <a:gd name="connsiteX23" fmla="*/ 3230 w 10000"/>
              <a:gd name="connsiteY23" fmla="*/ 1530 h 10383"/>
              <a:gd name="connsiteX24" fmla="*/ 3334 w 10000"/>
              <a:gd name="connsiteY24" fmla="*/ 1530 h 10383"/>
              <a:gd name="connsiteX25" fmla="*/ 3508 w 10000"/>
              <a:gd name="connsiteY25" fmla="*/ 1530 h 10383"/>
              <a:gd name="connsiteX26" fmla="*/ 3647 w 10000"/>
              <a:gd name="connsiteY26" fmla="*/ 1443 h 10383"/>
              <a:gd name="connsiteX27" fmla="*/ 3751 w 10000"/>
              <a:gd name="connsiteY27" fmla="*/ 1217 h 10383"/>
              <a:gd name="connsiteX28" fmla="*/ 4001 w 10000"/>
              <a:gd name="connsiteY28" fmla="*/ 800 h 10383"/>
              <a:gd name="connsiteX29" fmla="*/ 4084 w 10000"/>
              <a:gd name="connsiteY29" fmla="*/ 800 h 10383"/>
              <a:gd name="connsiteX30" fmla="*/ 4168 w 10000"/>
              <a:gd name="connsiteY30" fmla="*/ 383 h 10383"/>
              <a:gd name="connsiteX31" fmla="*/ 4334 w 10000"/>
              <a:gd name="connsiteY31" fmla="*/ 383 h 10383"/>
              <a:gd name="connsiteX32" fmla="*/ 4418 w 10000"/>
              <a:gd name="connsiteY32" fmla="*/ 800 h 10383"/>
              <a:gd name="connsiteX33" fmla="*/ 4445 w 10000"/>
              <a:gd name="connsiteY33" fmla="*/ 1182 h 10383"/>
              <a:gd name="connsiteX34" fmla="*/ 4550 w 10000"/>
              <a:gd name="connsiteY34" fmla="*/ 1182 h 10383"/>
              <a:gd name="connsiteX35" fmla="*/ 4689 w 10000"/>
              <a:gd name="connsiteY35" fmla="*/ 1182 h 10383"/>
              <a:gd name="connsiteX36" fmla="*/ 4741 w 10000"/>
              <a:gd name="connsiteY36" fmla="*/ 1182 h 10383"/>
              <a:gd name="connsiteX37" fmla="*/ 4845 w 10000"/>
              <a:gd name="connsiteY37" fmla="*/ 1182 h 10383"/>
              <a:gd name="connsiteX38" fmla="*/ 4949 w 10000"/>
              <a:gd name="connsiteY38" fmla="*/ 1269 h 10383"/>
              <a:gd name="connsiteX39" fmla="*/ 5123 w 10000"/>
              <a:gd name="connsiteY39" fmla="*/ 1356 h 10383"/>
              <a:gd name="connsiteX40" fmla="*/ 5331 w 10000"/>
              <a:gd name="connsiteY40" fmla="*/ 1356 h 10383"/>
              <a:gd name="connsiteX41" fmla="*/ 5539 w 10000"/>
              <a:gd name="connsiteY41" fmla="*/ 1443 h 10383"/>
              <a:gd name="connsiteX42" fmla="*/ 5782 w 10000"/>
              <a:gd name="connsiteY42" fmla="*/ 1530 h 10383"/>
              <a:gd name="connsiteX43" fmla="*/ 5956 w 10000"/>
              <a:gd name="connsiteY43" fmla="*/ 1530 h 10383"/>
              <a:gd name="connsiteX44" fmla="*/ 6095 w 10000"/>
              <a:gd name="connsiteY44" fmla="*/ 1617 h 10383"/>
              <a:gd name="connsiteX45" fmla="*/ 6234 w 10000"/>
              <a:gd name="connsiteY45" fmla="*/ 1617 h 10383"/>
              <a:gd name="connsiteX46" fmla="*/ 6303 w 10000"/>
              <a:gd name="connsiteY46" fmla="*/ 1617 h 10383"/>
              <a:gd name="connsiteX47" fmla="*/ 6373 w 10000"/>
              <a:gd name="connsiteY47" fmla="*/ 1617 h 10383"/>
              <a:gd name="connsiteX48" fmla="*/ 6511 w 10000"/>
              <a:gd name="connsiteY48" fmla="*/ 1617 h 10383"/>
              <a:gd name="connsiteX49" fmla="*/ 6616 w 10000"/>
              <a:gd name="connsiteY49" fmla="*/ 1617 h 10383"/>
              <a:gd name="connsiteX50" fmla="*/ 6754 w 10000"/>
              <a:gd name="connsiteY50" fmla="*/ 1617 h 10383"/>
              <a:gd name="connsiteX51" fmla="*/ 6893 w 10000"/>
              <a:gd name="connsiteY51" fmla="*/ 1704 h 10383"/>
              <a:gd name="connsiteX52" fmla="*/ 7032 w 10000"/>
              <a:gd name="connsiteY52" fmla="*/ 1704 h 10383"/>
              <a:gd name="connsiteX53" fmla="*/ 7171 w 10000"/>
              <a:gd name="connsiteY53" fmla="*/ 1790 h 10383"/>
              <a:gd name="connsiteX54" fmla="*/ 7310 w 10000"/>
              <a:gd name="connsiteY54" fmla="*/ 1790 h 10383"/>
              <a:gd name="connsiteX55" fmla="*/ 7432 w 10000"/>
              <a:gd name="connsiteY55" fmla="*/ 1790 h 10383"/>
              <a:gd name="connsiteX56" fmla="*/ 7537 w 10000"/>
              <a:gd name="connsiteY56" fmla="*/ 1790 h 10383"/>
              <a:gd name="connsiteX57" fmla="*/ 7641 w 10000"/>
              <a:gd name="connsiteY57" fmla="*/ 1790 h 10383"/>
              <a:gd name="connsiteX58" fmla="*/ 7780 w 10000"/>
              <a:gd name="connsiteY58" fmla="*/ 1790 h 10383"/>
              <a:gd name="connsiteX59" fmla="*/ 7953 w 10000"/>
              <a:gd name="connsiteY59" fmla="*/ 1878 h 10383"/>
              <a:gd name="connsiteX60" fmla="*/ 8092 w 10000"/>
              <a:gd name="connsiteY60" fmla="*/ 1878 h 10383"/>
              <a:gd name="connsiteX61" fmla="*/ 8196 w 10000"/>
              <a:gd name="connsiteY61" fmla="*/ 1964 h 10383"/>
              <a:gd name="connsiteX62" fmla="*/ 8301 w 10000"/>
              <a:gd name="connsiteY62" fmla="*/ 1964 h 10383"/>
              <a:gd name="connsiteX63" fmla="*/ 8440 w 10000"/>
              <a:gd name="connsiteY63" fmla="*/ 1964 h 10383"/>
              <a:gd name="connsiteX64" fmla="*/ 8578 w 10000"/>
              <a:gd name="connsiteY64" fmla="*/ 1964 h 10383"/>
              <a:gd name="connsiteX65" fmla="*/ 8683 w 10000"/>
              <a:gd name="connsiteY65" fmla="*/ 1964 h 10383"/>
              <a:gd name="connsiteX66" fmla="*/ 8787 w 10000"/>
              <a:gd name="connsiteY66" fmla="*/ 1964 h 10383"/>
              <a:gd name="connsiteX67" fmla="*/ 8891 w 10000"/>
              <a:gd name="connsiteY67" fmla="*/ 1964 h 10383"/>
              <a:gd name="connsiteX68" fmla="*/ 9065 w 10000"/>
              <a:gd name="connsiteY68" fmla="*/ 1964 h 10383"/>
              <a:gd name="connsiteX69" fmla="*/ 9134 w 10000"/>
              <a:gd name="connsiteY69" fmla="*/ 1964 h 10383"/>
              <a:gd name="connsiteX70" fmla="*/ 9186 w 10000"/>
              <a:gd name="connsiteY70" fmla="*/ 1964 h 10383"/>
              <a:gd name="connsiteX71" fmla="*/ 9238 w 10000"/>
              <a:gd name="connsiteY71" fmla="*/ 1878 h 10383"/>
              <a:gd name="connsiteX72" fmla="*/ 9342 w 10000"/>
              <a:gd name="connsiteY72" fmla="*/ 1790 h 10383"/>
              <a:gd name="connsiteX73" fmla="*/ 9481 w 10000"/>
              <a:gd name="connsiteY73" fmla="*/ 1790 h 10383"/>
              <a:gd name="connsiteX74" fmla="*/ 9585 w 10000"/>
              <a:gd name="connsiteY74" fmla="*/ 1790 h 10383"/>
              <a:gd name="connsiteX75" fmla="*/ 9690 w 10000"/>
              <a:gd name="connsiteY75" fmla="*/ 1790 h 10383"/>
              <a:gd name="connsiteX76" fmla="*/ 9759 w 10000"/>
              <a:gd name="connsiteY76" fmla="*/ 1790 h 10383"/>
              <a:gd name="connsiteX77" fmla="*/ 9811 w 10000"/>
              <a:gd name="connsiteY77" fmla="*/ 1530 h 10383"/>
              <a:gd name="connsiteX78" fmla="*/ 9863 w 10000"/>
              <a:gd name="connsiteY78" fmla="*/ 1443 h 10383"/>
              <a:gd name="connsiteX79" fmla="*/ 9915 w 10000"/>
              <a:gd name="connsiteY79" fmla="*/ 1443 h 10383"/>
              <a:gd name="connsiteX80" fmla="*/ 9985 w 10000"/>
              <a:gd name="connsiteY80" fmla="*/ 1443 h 10383"/>
              <a:gd name="connsiteX81" fmla="*/ 10000 w 10000"/>
              <a:gd name="connsiteY81" fmla="*/ 1443 h 10383"/>
              <a:gd name="connsiteX82" fmla="*/ 10000 w 10000"/>
              <a:gd name="connsiteY82" fmla="*/ 1356 h 10383"/>
              <a:gd name="connsiteX83" fmla="*/ 10000 w 10000"/>
              <a:gd name="connsiteY83" fmla="*/ 10383 h 10383"/>
              <a:gd name="connsiteX84" fmla="*/ 0 w 10000"/>
              <a:gd name="connsiteY84" fmla="*/ 10383 h 10383"/>
              <a:gd name="connsiteX85" fmla="*/ 35 w 10000"/>
              <a:gd name="connsiteY85" fmla="*/ 10383 h 10383"/>
              <a:gd name="connsiteX86" fmla="*/ 0 w 10000"/>
              <a:gd name="connsiteY86" fmla="*/ 2051 h 10383"/>
              <a:gd name="connsiteX0" fmla="*/ 0 w 10000"/>
              <a:gd name="connsiteY0" fmla="*/ 2051 h 10383"/>
              <a:gd name="connsiteX1" fmla="*/ 69 w 10000"/>
              <a:gd name="connsiteY1" fmla="*/ 1964 h 10383"/>
              <a:gd name="connsiteX2" fmla="*/ 347 w 10000"/>
              <a:gd name="connsiteY2" fmla="*/ 1878 h 10383"/>
              <a:gd name="connsiteX3" fmla="*/ 583 w 10000"/>
              <a:gd name="connsiteY3" fmla="*/ 1217 h 10383"/>
              <a:gd name="connsiteX4" fmla="*/ 667 w 10000"/>
              <a:gd name="connsiteY4" fmla="*/ 800 h 10383"/>
              <a:gd name="connsiteX5" fmla="*/ 1083 w 10000"/>
              <a:gd name="connsiteY5" fmla="*/ 383 h 10383"/>
              <a:gd name="connsiteX6" fmla="*/ 1334 w 10000"/>
              <a:gd name="connsiteY6" fmla="*/ 383 h 10383"/>
              <a:gd name="connsiteX7" fmla="*/ 1500 w 10000"/>
              <a:gd name="connsiteY7" fmla="*/ 383 h 10383"/>
              <a:gd name="connsiteX8" fmla="*/ 1667 w 10000"/>
              <a:gd name="connsiteY8" fmla="*/ 383 h 10383"/>
              <a:gd name="connsiteX9" fmla="*/ 1750 w 10000"/>
              <a:gd name="connsiteY9" fmla="*/ 800 h 10383"/>
              <a:gd name="connsiteX10" fmla="*/ 1834 w 10000"/>
              <a:gd name="connsiteY10" fmla="*/ 1217 h 10383"/>
              <a:gd name="connsiteX11" fmla="*/ 1917 w 10000"/>
              <a:gd name="connsiteY11" fmla="*/ 1217 h 10383"/>
              <a:gd name="connsiteX12" fmla="*/ 2000 w 10000"/>
              <a:gd name="connsiteY12" fmla="*/ 1217 h 10383"/>
              <a:gd name="connsiteX13" fmla="*/ 2000 w 10000"/>
              <a:gd name="connsiteY13" fmla="*/ 1217 h 10383"/>
              <a:gd name="connsiteX14" fmla="*/ 2083 w 10000"/>
              <a:gd name="connsiteY14" fmla="*/ 1530 h 10383"/>
              <a:gd name="connsiteX15" fmla="*/ 2222 w 10000"/>
              <a:gd name="connsiteY15" fmla="*/ 1530 h 10383"/>
              <a:gd name="connsiteX16" fmla="*/ 2361 w 10000"/>
              <a:gd name="connsiteY16" fmla="*/ 1530 h 10383"/>
              <a:gd name="connsiteX17" fmla="*/ 2465 w 10000"/>
              <a:gd name="connsiteY17" fmla="*/ 1530 h 10383"/>
              <a:gd name="connsiteX18" fmla="*/ 2570 w 10000"/>
              <a:gd name="connsiteY18" fmla="*/ 1530 h 10383"/>
              <a:gd name="connsiteX19" fmla="*/ 2744 w 10000"/>
              <a:gd name="connsiteY19" fmla="*/ 1530 h 10383"/>
              <a:gd name="connsiteX20" fmla="*/ 2848 w 10000"/>
              <a:gd name="connsiteY20" fmla="*/ 1530 h 10383"/>
              <a:gd name="connsiteX21" fmla="*/ 2952 w 10000"/>
              <a:gd name="connsiteY21" fmla="*/ 1530 h 10383"/>
              <a:gd name="connsiteX22" fmla="*/ 3126 w 10000"/>
              <a:gd name="connsiteY22" fmla="*/ 1530 h 10383"/>
              <a:gd name="connsiteX23" fmla="*/ 3230 w 10000"/>
              <a:gd name="connsiteY23" fmla="*/ 1530 h 10383"/>
              <a:gd name="connsiteX24" fmla="*/ 3334 w 10000"/>
              <a:gd name="connsiteY24" fmla="*/ 1530 h 10383"/>
              <a:gd name="connsiteX25" fmla="*/ 3508 w 10000"/>
              <a:gd name="connsiteY25" fmla="*/ 1530 h 10383"/>
              <a:gd name="connsiteX26" fmla="*/ 3647 w 10000"/>
              <a:gd name="connsiteY26" fmla="*/ 1443 h 10383"/>
              <a:gd name="connsiteX27" fmla="*/ 3751 w 10000"/>
              <a:gd name="connsiteY27" fmla="*/ 1217 h 10383"/>
              <a:gd name="connsiteX28" fmla="*/ 4001 w 10000"/>
              <a:gd name="connsiteY28" fmla="*/ 800 h 10383"/>
              <a:gd name="connsiteX29" fmla="*/ 4084 w 10000"/>
              <a:gd name="connsiteY29" fmla="*/ 800 h 10383"/>
              <a:gd name="connsiteX30" fmla="*/ 4168 w 10000"/>
              <a:gd name="connsiteY30" fmla="*/ 383 h 10383"/>
              <a:gd name="connsiteX31" fmla="*/ 4334 w 10000"/>
              <a:gd name="connsiteY31" fmla="*/ 383 h 10383"/>
              <a:gd name="connsiteX32" fmla="*/ 4418 w 10000"/>
              <a:gd name="connsiteY32" fmla="*/ 800 h 10383"/>
              <a:gd name="connsiteX33" fmla="*/ 4445 w 10000"/>
              <a:gd name="connsiteY33" fmla="*/ 1182 h 10383"/>
              <a:gd name="connsiteX34" fmla="*/ 4550 w 10000"/>
              <a:gd name="connsiteY34" fmla="*/ 1182 h 10383"/>
              <a:gd name="connsiteX35" fmla="*/ 4689 w 10000"/>
              <a:gd name="connsiteY35" fmla="*/ 1182 h 10383"/>
              <a:gd name="connsiteX36" fmla="*/ 4741 w 10000"/>
              <a:gd name="connsiteY36" fmla="*/ 1182 h 10383"/>
              <a:gd name="connsiteX37" fmla="*/ 4845 w 10000"/>
              <a:gd name="connsiteY37" fmla="*/ 1182 h 10383"/>
              <a:gd name="connsiteX38" fmla="*/ 4949 w 10000"/>
              <a:gd name="connsiteY38" fmla="*/ 1269 h 10383"/>
              <a:gd name="connsiteX39" fmla="*/ 5123 w 10000"/>
              <a:gd name="connsiteY39" fmla="*/ 1356 h 10383"/>
              <a:gd name="connsiteX40" fmla="*/ 5331 w 10000"/>
              <a:gd name="connsiteY40" fmla="*/ 1356 h 10383"/>
              <a:gd name="connsiteX41" fmla="*/ 5539 w 10000"/>
              <a:gd name="connsiteY41" fmla="*/ 1443 h 10383"/>
              <a:gd name="connsiteX42" fmla="*/ 5782 w 10000"/>
              <a:gd name="connsiteY42" fmla="*/ 1530 h 10383"/>
              <a:gd name="connsiteX43" fmla="*/ 5956 w 10000"/>
              <a:gd name="connsiteY43" fmla="*/ 1530 h 10383"/>
              <a:gd name="connsiteX44" fmla="*/ 6095 w 10000"/>
              <a:gd name="connsiteY44" fmla="*/ 1617 h 10383"/>
              <a:gd name="connsiteX45" fmla="*/ 6234 w 10000"/>
              <a:gd name="connsiteY45" fmla="*/ 1617 h 10383"/>
              <a:gd name="connsiteX46" fmla="*/ 6303 w 10000"/>
              <a:gd name="connsiteY46" fmla="*/ 1617 h 10383"/>
              <a:gd name="connsiteX47" fmla="*/ 6373 w 10000"/>
              <a:gd name="connsiteY47" fmla="*/ 1617 h 10383"/>
              <a:gd name="connsiteX48" fmla="*/ 6511 w 10000"/>
              <a:gd name="connsiteY48" fmla="*/ 1617 h 10383"/>
              <a:gd name="connsiteX49" fmla="*/ 6616 w 10000"/>
              <a:gd name="connsiteY49" fmla="*/ 1617 h 10383"/>
              <a:gd name="connsiteX50" fmla="*/ 6754 w 10000"/>
              <a:gd name="connsiteY50" fmla="*/ 1617 h 10383"/>
              <a:gd name="connsiteX51" fmla="*/ 6893 w 10000"/>
              <a:gd name="connsiteY51" fmla="*/ 1704 h 10383"/>
              <a:gd name="connsiteX52" fmla="*/ 7032 w 10000"/>
              <a:gd name="connsiteY52" fmla="*/ 1704 h 10383"/>
              <a:gd name="connsiteX53" fmla="*/ 7171 w 10000"/>
              <a:gd name="connsiteY53" fmla="*/ 1790 h 10383"/>
              <a:gd name="connsiteX54" fmla="*/ 7310 w 10000"/>
              <a:gd name="connsiteY54" fmla="*/ 1790 h 10383"/>
              <a:gd name="connsiteX55" fmla="*/ 7432 w 10000"/>
              <a:gd name="connsiteY55" fmla="*/ 1790 h 10383"/>
              <a:gd name="connsiteX56" fmla="*/ 7537 w 10000"/>
              <a:gd name="connsiteY56" fmla="*/ 1790 h 10383"/>
              <a:gd name="connsiteX57" fmla="*/ 7641 w 10000"/>
              <a:gd name="connsiteY57" fmla="*/ 1790 h 10383"/>
              <a:gd name="connsiteX58" fmla="*/ 7780 w 10000"/>
              <a:gd name="connsiteY58" fmla="*/ 1790 h 10383"/>
              <a:gd name="connsiteX59" fmla="*/ 7953 w 10000"/>
              <a:gd name="connsiteY59" fmla="*/ 1878 h 10383"/>
              <a:gd name="connsiteX60" fmla="*/ 8092 w 10000"/>
              <a:gd name="connsiteY60" fmla="*/ 1878 h 10383"/>
              <a:gd name="connsiteX61" fmla="*/ 8196 w 10000"/>
              <a:gd name="connsiteY61" fmla="*/ 1964 h 10383"/>
              <a:gd name="connsiteX62" fmla="*/ 8301 w 10000"/>
              <a:gd name="connsiteY62" fmla="*/ 1964 h 10383"/>
              <a:gd name="connsiteX63" fmla="*/ 8440 w 10000"/>
              <a:gd name="connsiteY63" fmla="*/ 1964 h 10383"/>
              <a:gd name="connsiteX64" fmla="*/ 8578 w 10000"/>
              <a:gd name="connsiteY64" fmla="*/ 1964 h 10383"/>
              <a:gd name="connsiteX65" fmla="*/ 8683 w 10000"/>
              <a:gd name="connsiteY65" fmla="*/ 1964 h 10383"/>
              <a:gd name="connsiteX66" fmla="*/ 8787 w 10000"/>
              <a:gd name="connsiteY66" fmla="*/ 1964 h 10383"/>
              <a:gd name="connsiteX67" fmla="*/ 8891 w 10000"/>
              <a:gd name="connsiteY67" fmla="*/ 1964 h 10383"/>
              <a:gd name="connsiteX68" fmla="*/ 9065 w 10000"/>
              <a:gd name="connsiteY68" fmla="*/ 1964 h 10383"/>
              <a:gd name="connsiteX69" fmla="*/ 9134 w 10000"/>
              <a:gd name="connsiteY69" fmla="*/ 1964 h 10383"/>
              <a:gd name="connsiteX70" fmla="*/ 9186 w 10000"/>
              <a:gd name="connsiteY70" fmla="*/ 1964 h 10383"/>
              <a:gd name="connsiteX71" fmla="*/ 9238 w 10000"/>
              <a:gd name="connsiteY71" fmla="*/ 1878 h 10383"/>
              <a:gd name="connsiteX72" fmla="*/ 9342 w 10000"/>
              <a:gd name="connsiteY72" fmla="*/ 1790 h 10383"/>
              <a:gd name="connsiteX73" fmla="*/ 9481 w 10000"/>
              <a:gd name="connsiteY73" fmla="*/ 1790 h 10383"/>
              <a:gd name="connsiteX74" fmla="*/ 9585 w 10000"/>
              <a:gd name="connsiteY74" fmla="*/ 1790 h 10383"/>
              <a:gd name="connsiteX75" fmla="*/ 9690 w 10000"/>
              <a:gd name="connsiteY75" fmla="*/ 1790 h 10383"/>
              <a:gd name="connsiteX76" fmla="*/ 9759 w 10000"/>
              <a:gd name="connsiteY76" fmla="*/ 1790 h 10383"/>
              <a:gd name="connsiteX77" fmla="*/ 9811 w 10000"/>
              <a:gd name="connsiteY77" fmla="*/ 1530 h 10383"/>
              <a:gd name="connsiteX78" fmla="*/ 9863 w 10000"/>
              <a:gd name="connsiteY78" fmla="*/ 1443 h 10383"/>
              <a:gd name="connsiteX79" fmla="*/ 9915 w 10000"/>
              <a:gd name="connsiteY79" fmla="*/ 1443 h 10383"/>
              <a:gd name="connsiteX80" fmla="*/ 9985 w 10000"/>
              <a:gd name="connsiteY80" fmla="*/ 1443 h 10383"/>
              <a:gd name="connsiteX81" fmla="*/ 10000 w 10000"/>
              <a:gd name="connsiteY81" fmla="*/ 1443 h 10383"/>
              <a:gd name="connsiteX82" fmla="*/ 10000 w 10000"/>
              <a:gd name="connsiteY82" fmla="*/ 1356 h 10383"/>
              <a:gd name="connsiteX83" fmla="*/ 10000 w 10000"/>
              <a:gd name="connsiteY83" fmla="*/ 10383 h 10383"/>
              <a:gd name="connsiteX84" fmla="*/ 0 w 10000"/>
              <a:gd name="connsiteY84" fmla="*/ 10383 h 10383"/>
              <a:gd name="connsiteX85" fmla="*/ 35 w 10000"/>
              <a:gd name="connsiteY85" fmla="*/ 10383 h 10383"/>
              <a:gd name="connsiteX86" fmla="*/ 0 w 10000"/>
              <a:gd name="connsiteY86" fmla="*/ 2051 h 10383"/>
              <a:gd name="connsiteX0" fmla="*/ 0 w 10000"/>
              <a:gd name="connsiteY0" fmla="*/ 2051 h 10383"/>
              <a:gd name="connsiteX1" fmla="*/ 69 w 10000"/>
              <a:gd name="connsiteY1" fmla="*/ 1964 h 10383"/>
              <a:gd name="connsiteX2" fmla="*/ 347 w 10000"/>
              <a:gd name="connsiteY2" fmla="*/ 1878 h 10383"/>
              <a:gd name="connsiteX3" fmla="*/ 583 w 10000"/>
              <a:gd name="connsiteY3" fmla="*/ 1217 h 10383"/>
              <a:gd name="connsiteX4" fmla="*/ 667 w 10000"/>
              <a:gd name="connsiteY4" fmla="*/ 800 h 10383"/>
              <a:gd name="connsiteX5" fmla="*/ 1083 w 10000"/>
              <a:gd name="connsiteY5" fmla="*/ 383 h 10383"/>
              <a:gd name="connsiteX6" fmla="*/ 1334 w 10000"/>
              <a:gd name="connsiteY6" fmla="*/ 383 h 10383"/>
              <a:gd name="connsiteX7" fmla="*/ 1500 w 10000"/>
              <a:gd name="connsiteY7" fmla="*/ 383 h 10383"/>
              <a:gd name="connsiteX8" fmla="*/ 1667 w 10000"/>
              <a:gd name="connsiteY8" fmla="*/ 383 h 10383"/>
              <a:gd name="connsiteX9" fmla="*/ 1750 w 10000"/>
              <a:gd name="connsiteY9" fmla="*/ 800 h 10383"/>
              <a:gd name="connsiteX10" fmla="*/ 1834 w 10000"/>
              <a:gd name="connsiteY10" fmla="*/ 1217 h 10383"/>
              <a:gd name="connsiteX11" fmla="*/ 1917 w 10000"/>
              <a:gd name="connsiteY11" fmla="*/ 1217 h 10383"/>
              <a:gd name="connsiteX12" fmla="*/ 2000 w 10000"/>
              <a:gd name="connsiteY12" fmla="*/ 1217 h 10383"/>
              <a:gd name="connsiteX13" fmla="*/ 2000 w 10000"/>
              <a:gd name="connsiteY13" fmla="*/ 1217 h 10383"/>
              <a:gd name="connsiteX14" fmla="*/ 2083 w 10000"/>
              <a:gd name="connsiteY14" fmla="*/ 1530 h 10383"/>
              <a:gd name="connsiteX15" fmla="*/ 2222 w 10000"/>
              <a:gd name="connsiteY15" fmla="*/ 1530 h 10383"/>
              <a:gd name="connsiteX16" fmla="*/ 2361 w 10000"/>
              <a:gd name="connsiteY16" fmla="*/ 1530 h 10383"/>
              <a:gd name="connsiteX17" fmla="*/ 2465 w 10000"/>
              <a:gd name="connsiteY17" fmla="*/ 1530 h 10383"/>
              <a:gd name="connsiteX18" fmla="*/ 2570 w 10000"/>
              <a:gd name="connsiteY18" fmla="*/ 1530 h 10383"/>
              <a:gd name="connsiteX19" fmla="*/ 2744 w 10000"/>
              <a:gd name="connsiteY19" fmla="*/ 1530 h 10383"/>
              <a:gd name="connsiteX20" fmla="*/ 2848 w 10000"/>
              <a:gd name="connsiteY20" fmla="*/ 1530 h 10383"/>
              <a:gd name="connsiteX21" fmla="*/ 2952 w 10000"/>
              <a:gd name="connsiteY21" fmla="*/ 1530 h 10383"/>
              <a:gd name="connsiteX22" fmla="*/ 3126 w 10000"/>
              <a:gd name="connsiteY22" fmla="*/ 1530 h 10383"/>
              <a:gd name="connsiteX23" fmla="*/ 3230 w 10000"/>
              <a:gd name="connsiteY23" fmla="*/ 1530 h 10383"/>
              <a:gd name="connsiteX24" fmla="*/ 3334 w 10000"/>
              <a:gd name="connsiteY24" fmla="*/ 1530 h 10383"/>
              <a:gd name="connsiteX25" fmla="*/ 3508 w 10000"/>
              <a:gd name="connsiteY25" fmla="*/ 1530 h 10383"/>
              <a:gd name="connsiteX26" fmla="*/ 3647 w 10000"/>
              <a:gd name="connsiteY26" fmla="*/ 1443 h 10383"/>
              <a:gd name="connsiteX27" fmla="*/ 3751 w 10000"/>
              <a:gd name="connsiteY27" fmla="*/ 1217 h 10383"/>
              <a:gd name="connsiteX28" fmla="*/ 4001 w 10000"/>
              <a:gd name="connsiteY28" fmla="*/ 800 h 10383"/>
              <a:gd name="connsiteX29" fmla="*/ 4084 w 10000"/>
              <a:gd name="connsiteY29" fmla="*/ 800 h 10383"/>
              <a:gd name="connsiteX30" fmla="*/ 4168 w 10000"/>
              <a:gd name="connsiteY30" fmla="*/ 383 h 10383"/>
              <a:gd name="connsiteX31" fmla="*/ 4334 w 10000"/>
              <a:gd name="connsiteY31" fmla="*/ 383 h 10383"/>
              <a:gd name="connsiteX32" fmla="*/ 4418 w 10000"/>
              <a:gd name="connsiteY32" fmla="*/ 800 h 10383"/>
              <a:gd name="connsiteX33" fmla="*/ 4445 w 10000"/>
              <a:gd name="connsiteY33" fmla="*/ 1182 h 10383"/>
              <a:gd name="connsiteX34" fmla="*/ 4550 w 10000"/>
              <a:gd name="connsiteY34" fmla="*/ 1182 h 10383"/>
              <a:gd name="connsiteX35" fmla="*/ 4689 w 10000"/>
              <a:gd name="connsiteY35" fmla="*/ 1182 h 10383"/>
              <a:gd name="connsiteX36" fmla="*/ 4741 w 10000"/>
              <a:gd name="connsiteY36" fmla="*/ 1182 h 10383"/>
              <a:gd name="connsiteX37" fmla="*/ 4845 w 10000"/>
              <a:gd name="connsiteY37" fmla="*/ 1182 h 10383"/>
              <a:gd name="connsiteX38" fmla="*/ 4949 w 10000"/>
              <a:gd name="connsiteY38" fmla="*/ 1269 h 10383"/>
              <a:gd name="connsiteX39" fmla="*/ 5123 w 10000"/>
              <a:gd name="connsiteY39" fmla="*/ 1356 h 10383"/>
              <a:gd name="connsiteX40" fmla="*/ 5331 w 10000"/>
              <a:gd name="connsiteY40" fmla="*/ 1356 h 10383"/>
              <a:gd name="connsiteX41" fmla="*/ 5539 w 10000"/>
              <a:gd name="connsiteY41" fmla="*/ 1443 h 10383"/>
              <a:gd name="connsiteX42" fmla="*/ 5782 w 10000"/>
              <a:gd name="connsiteY42" fmla="*/ 1530 h 10383"/>
              <a:gd name="connsiteX43" fmla="*/ 5956 w 10000"/>
              <a:gd name="connsiteY43" fmla="*/ 1530 h 10383"/>
              <a:gd name="connsiteX44" fmla="*/ 6095 w 10000"/>
              <a:gd name="connsiteY44" fmla="*/ 1617 h 10383"/>
              <a:gd name="connsiteX45" fmla="*/ 6234 w 10000"/>
              <a:gd name="connsiteY45" fmla="*/ 1617 h 10383"/>
              <a:gd name="connsiteX46" fmla="*/ 6303 w 10000"/>
              <a:gd name="connsiteY46" fmla="*/ 1617 h 10383"/>
              <a:gd name="connsiteX47" fmla="*/ 6373 w 10000"/>
              <a:gd name="connsiteY47" fmla="*/ 1617 h 10383"/>
              <a:gd name="connsiteX48" fmla="*/ 6511 w 10000"/>
              <a:gd name="connsiteY48" fmla="*/ 1617 h 10383"/>
              <a:gd name="connsiteX49" fmla="*/ 6616 w 10000"/>
              <a:gd name="connsiteY49" fmla="*/ 1617 h 10383"/>
              <a:gd name="connsiteX50" fmla="*/ 6754 w 10000"/>
              <a:gd name="connsiteY50" fmla="*/ 1617 h 10383"/>
              <a:gd name="connsiteX51" fmla="*/ 6893 w 10000"/>
              <a:gd name="connsiteY51" fmla="*/ 1704 h 10383"/>
              <a:gd name="connsiteX52" fmla="*/ 7032 w 10000"/>
              <a:gd name="connsiteY52" fmla="*/ 1704 h 10383"/>
              <a:gd name="connsiteX53" fmla="*/ 7171 w 10000"/>
              <a:gd name="connsiteY53" fmla="*/ 1790 h 10383"/>
              <a:gd name="connsiteX54" fmla="*/ 7310 w 10000"/>
              <a:gd name="connsiteY54" fmla="*/ 1790 h 10383"/>
              <a:gd name="connsiteX55" fmla="*/ 7432 w 10000"/>
              <a:gd name="connsiteY55" fmla="*/ 1790 h 10383"/>
              <a:gd name="connsiteX56" fmla="*/ 7537 w 10000"/>
              <a:gd name="connsiteY56" fmla="*/ 1790 h 10383"/>
              <a:gd name="connsiteX57" fmla="*/ 7641 w 10000"/>
              <a:gd name="connsiteY57" fmla="*/ 1790 h 10383"/>
              <a:gd name="connsiteX58" fmla="*/ 7780 w 10000"/>
              <a:gd name="connsiteY58" fmla="*/ 1790 h 10383"/>
              <a:gd name="connsiteX59" fmla="*/ 7953 w 10000"/>
              <a:gd name="connsiteY59" fmla="*/ 1878 h 10383"/>
              <a:gd name="connsiteX60" fmla="*/ 8092 w 10000"/>
              <a:gd name="connsiteY60" fmla="*/ 1878 h 10383"/>
              <a:gd name="connsiteX61" fmla="*/ 8196 w 10000"/>
              <a:gd name="connsiteY61" fmla="*/ 1964 h 10383"/>
              <a:gd name="connsiteX62" fmla="*/ 8301 w 10000"/>
              <a:gd name="connsiteY62" fmla="*/ 1964 h 10383"/>
              <a:gd name="connsiteX63" fmla="*/ 8440 w 10000"/>
              <a:gd name="connsiteY63" fmla="*/ 1964 h 10383"/>
              <a:gd name="connsiteX64" fmla="*/ 8578 w 10000"/>
              <a:gd name="connsiteY64" fmla="*/ 1964 h 10383"/>
              <a:gd name="connsiteX65" fmla="*/ 8683 w 10000"/>
              <a:gd name="connsiteY65" fmla="*/ 1964 h 10383"/>
              <a:gd name="connsiteX66" fmla="*/ 8787 w 10000"/>
              <a:gd name="connsiteY66" fmla="*/ 1964 h 10383"/>
              <a:gd name="connsiteX67" fmla="*/ 8891 w 10000"/>
              <a:gd name="connsiteY67" fmla="*/ 1964 h 10383"/>
              <a:gd name="connsiteX68" fmla="*/ 9065 w 10000"/>
              <a:gd name="connsiteY68" fmla="*/ 1964 h 10383"/>
              <a:gd name="connsiteX69" fmla="*/ 9134 w 10000"/>
              <a:gd name="connsiteY69" fmla="*/ 1964 h 10383"/>
              <a:gd name="connsiteX70" fmla="*/ 9186 w 10000"/>
              <a:gd name="connsiteY70" fmla="*/ 1964 h 10383"/>
              <a:gd name="connsiteX71" fmla="*/ 9238 w 10000"/>
              <a:gd name="connsiteY71" fmla="*/ 1878 h 10383"/>
              <a:gd name="connsiteX72" fmla="*/ 9342 w 10000"/>
              <a:gd name="connsiteY72" fmla="*/ 1790 h 10383"/>
              <a:gd name="connsiteX73" fmla="*/ 9481 w 10000"/>
              <a:gd name="connsiteY73" fmla="*/ 1790 h 10383"/>
              <a:gd name="connsiteX74" fmla="*/ 9585 w 10000"/>
              <a:gd name="connsiteY74" fmla="*/ 1790 h 10383"/>
              <a:gd name="connsiteX75" fmla="*/ 9690 w 10000"/>
              <a:gd name="connsiteY75" fmla="*/ 1790 h 10383"/>
              <a:gd name="connsiteX76" fmla="*/ 9759 w 10000"/>
              <a:gd name="connsiteY76" fmla="*/ 1790 h 10383"/>
              <a:gd name="connsiteX77" fmla="*/ 9811 w 10000"/>
              <a:gd name="connsiteY77" fmla="*/ 1530 h 10383"/>
              <a:gd name="connsiteX78" fmla="*/ 9863 w 10000"/>
              <a:gd name="connsiteY78" fmla="*/ 1443 h 10383"/>
              <a:gd name="connsiteX79" fmla="*/ 9915 w 10000"/>
              <a:gd name="connsiteY79" fmla="*/ 1443 h 10383"/>
              <a:gd name="connsiteX80" fmla="*/ 9985 w 10000"/>
              <a:gd name="connsiteY80" fmla="*/ 1443 h 10383"/>
              <a:gd name="connsiteX81" fmla="*/ 10000 w 10000"/>
              <a:gd name="connsiteY81" fmla="*/ 1443 h 10383"/>
              <a:gd name="connsiteX82" fmla="*/ 10000 w 10000"/>
              <a:gd name="connsiteY82" fmla="*/ 1356 h 10383"/>
              <a:gd name="connsiteX83" fmla="*/ 10000 w 10000"/>
              <a:gd name="connsiteY83" fmla="*/ 10383 h 10383"/>
              <a:gd name="connsiteX84" fmla="*/ 0 w 10000"/>
              <a:gd name="connsiteY84" fmla="*/ 10383 h 10383"/>
              <a:gd name="connsiteX85" fmla="*/ 35 w 10000"/>
              <a:gd name="connsiteY85" fmla="*/ 10383 h 10383"/>
              <a:gd name="connsiteX86" fmla="*/ 0 w 10000"/>
              <a:gd name="connsiteY86" fmla="*/ 2051 h 10383"/>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65 w 10000"/>
              <a:gd name="connsiteY68" fmla="*/ 2027 h 10446"/>
              <a:gd name="connsiteX69" fmla="*/ 9134 w 10000"/>
              <a:gd name="connsiteY69" fmla="*/ 2027 h 10446"/>
              <a:gd name="connsiteX70" fmla="*/ 9186 w 10000"/>
              <a:gd name="connsiteY70" fmla="*/ 2027 h 10446"/>
              <a:gd name="connsiteX71" fmla="*/ 9335 w 10000"/>
              <a:gd name="connsiteY71" fmla="*/ 29 h 10446"/>
              <a:gd name="connsiteX72" fmla="*/ 9342 w 10000"/>
              <a:gd name="connsiteY72" fmla="*/ 1853 h 10446"/>
              <a:gd name="connsiteX73" fmla="*/ 9481 w 10000"/>
              <a:gd name="connsiteY73" fmla="*/ 1853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65 w 10000"/>
              <a:gd name="connsiteY68" fmla="*/ 2027 h 10446"/>
              <a:gd name="connsiteX69" fmla="*/ 9134 w 10000"/>
              <a:gd name="connsiteY69" fmla="*/ 2027 h 10446"/>
              <a:gd name="connsiteX70" fmla="*/ 9252 w 10000"/>
              <a:gd name="connsiteY70" fmla="*/ 863 h 10446"/>
              <a:gd name="connsiteX71" fmla="*/ 9335 w 10000"/>
              <a:gd name="connsiteY71" fmla="*/ 29 h 10446"/>
              <a:gd name="connsiteX72" fmla="*/ 9342 w 10000"/>
              <a:gd name="connsiteY72" fmla="*/ 1853 h 10446"/>
              <a:gd name="connsiteX73" fmla="*/ 9481 w 10000"/>
              <a:gd name="connsiteY73" fmla="*/ 1853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65 w 10000"/>
              <a:gd name="connsiteY68" fmla="*/ 2027 h 10446"/>
              <a:gd name="connsiteX69" fmla="*/ 9169 w 10000"/>
              <a:gd name="connsiteY69" fmla="*/ 1280 h 10446"/>
              <a:gd name="connsiteX70" fmla="*/ 9252 w 10000"/>
              <a:gd name="connsiteY70" fmla="*/ 863 h 10446"/>
              <a:gd name="connsiteX71" fmla="*/ 9335 w 10000"/>
              <a:gd name="connsiteY71" fmla="*/ 29 h 10446"/>
              <a:gd name="connsiteX72" fmla="*/ 9342 w 10000"/>
              <a:gd name="connsiteY72" fmla="*/ 1853 h 10446"/>
              <a:gd name="connsiteX73" fmla="*/ 9481 w 10000"/>
              <a:gd name="connsiteY73" fmla="*/ 1853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85 w 10000"/>
              <a:gd name="connsiteY68" fmla="*/ 1280 h 10446"/>
              <a:gd name="connsiteX69" fmla="*/ 9169 w 10000"/>
              <a:gd name="connsiteY69" fmla="*/ 1280 h 10446"/>
              <a:gd name="connsiteX70" fmla="*/ 9252 w 10000"/>
              <a:gd name="connsiteY70" fmla="*/ 863 h 10446"/>
              <a:gd name="connsiteX71" fmla="*/ 9335 w 10000"/>
              <a:gd name="connsiteY71" fmla="*/ 29 h 10446"/>
              <a:gd name="connsiteX72" fmla="*/ 9342 w 10000"/>
              <a:gd name="connsiteY72" fmla="*/ 1853 h 10446"/>
              <a:gd name="connsiteX73" fmla="*/ 9481 w 10000"/>
              <a:gd name="connsiteY73" fmla="*/ 1853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85 w 10000"/>
              <a:gd name="connsiteY68" fmla="*/ 1280 h 10446"/>
              <a:gd name="connsiteX69" fmla="*/ 9169 w 10000"/>
              <a:gd name="connsiteY69" fmla="*/ 1280 h 10446"/>
              <a:gd name="connsiteX70" fmla="*/ 9252 w 10000"/>
              <a:gd name="connsiteY70" fmla="*/ 863 h 10446"/>
              <a:gd name="connsiteX71" fmla="*/ 9335 w 10000"/>
              <a:gd name="connsiteY71" fmla="*/ 29 h 10446"/>
              <a:gd name="connsiteX72" fmla="*/ 9419 w 10000"/>
              <a:gd name="connsiteY72" fmla="*/ 29 h 10446"/>
              <a:gd name="connsiteX73" fmla="*/ 9481 w 10000"/>
              <a:gd name="connsiteY73" fmla="*/ 1853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85 w 10000"/>
              <a:gd name="connsiteY68" fmla="*/ 1280 h 10446"/>
              <a:gd name="connsiteX69" fmla="*/ 9169 w 10000"/>
              <a:gd name="connsiteY69" fmla="*/ 1280 h 10446"/>
              <a:gd name="connsiteX70" fmla="*/ 9252 w 10000"/>
              <a:gd name="connsiteY70" fmla="*/ 863 h 10446"/>
              <a:gd name="connsiteX71" fmla="*/ 9335 w 10000"/>
              <a:gd name="connsiteY71" fmla="*/ 29 h 10446"/>
              <a:gd name="connsiteX72" fmla="*/ 9419 w 10000"/>
              <a:gd name="connsiteY72" fmla="*/ 29 h 10446"/>
              <a:gd name="connsiteX73" fmla="*/ 9585 w 10000"/>
              <a:gd name="connsiteY73" fmla="*/ 1280 h 10446"/>
              <a:gd name="connsiteX74" fmla="*/ 9585 w 10000"/>
              <a:gd name="connsiteY74" fmla="*/ 1853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2114 h 10446"/>
              <a:gd name="connsiteX1" fmla="*/ 69 w 10000"/>
              <a:gd name="connsiteY1" fmla="*/ 2027 h 10446"/>
              <a:gd name="connsiteX2" fmla="*/ 347 w 10000"/>
              <a:gd name="connsiteY2" fmla="*/ 1941 h 10446"/>
              <a:gd name="connsiteX3" fmla="*/ 583 w 10000"/>
              <a:gd name="connsiteY3" fmla="*/ 1280 h 10446"/>
              <a:gd name="connsiteX4" fmla="*/ 667 w 10000"/>
              <a:gd name="connsiteY4" fmla="*/ 863 h 10446"/>
              <a:gd name="connsiteX5" fmla="*/ 1083 w 10000"/>
              <a:gd name="connsiteY5" fmla="*/ 446 h 10446"/>
              <a:gd name="connsiteX6" fmla="*/ 1334 w 10000"/>
              <a:gd name="connsiteY6" fmla="*/ 446 h 10446"/>
              <a:gd name="connsiteX7" fmla="*/ 1500 w 10000"/>
              <a:gd name="connsiteY7" fmla="*/ 446 h 10446"/>
              <a:gd name="connsiteX8" fmla="*/ 1667 w 10000"/>
              <a:gd name="connsiteY8" fmla="*/ 446 h 10446"/>
              <a:gd name="connsiteX9" fmla="*/ 1750 w 10000"/>
              <a:gd name="connsiteY9" fmla="*/ 863 h 10446"/>
              <a:gd name="connsiteX10" fmla="*/ 1834 w 10000"/>
              <a:gd name="connsiteY10" fmla="*/ 1280 h 10446"/>
              <a:gd name="connsiteX11" fmla="*/ 1917 w 10000"/>
              <a:gd name="connsiteY11" fmla="*/ 1280 h 10446"/>
              <a:gd name="connsiteX12" fmla="*/ 2000 w 10000"/>
              <a:gd name="connsiteY12" fmla="*/ 1280 h 10446"/>
              <a:gd name="connsiteX13" fmla="*/ 2000 w 10000"/>
              <a:gd name="connsiteY13" fmla="*/ 1280 h 10446"/>
              <a:gd name="connsiteX14" fmla="*/ 2083 w 10000"/>
              <a:gd name="connsiteY14" fmla="*/ 1593 h 10446"/>
              <a:gd name="connsiteX15" fmla="*/ 2222 w 10000"/>
              <a:gd name="connsiteY15" fmla="*/ 1593 h 10446"/>
              <a:gd name="connsiteX16" fmla="*/ 2361 w 10000"/>
              <a:gd name="connsiteY16" fmla="*/ 1593 h 10446"/>
              <a:gd name="connsiteX17" fmla="*/ 2465 w 10000"/>
              <a:gd name="connsiteY17" fmla="*/ 1593 h 10446"/>
              <a:gd name="connsiteX18" fmla="*/ 2570 w 10000"/>
              <a:gd name="connsiteY18" fmla="*/ 1593 h 10446"/>
              <a:gd name="connsiteX19" fmla="*/ 2744 w 10000"/>
              <a:gd name="connsiteY19" fmla="*/ 1593 h 10446"/>
              <a:gd name="connsiteX20" fmla="*/ 2848 w 10000"/>
              <a:gd name="connsiteY20" fmla="*/ 1593 h 10446"/>
              <a:gd name="connsiteX21" fmla="*/ 2952 w 10000"/>
              <a:gd name="connsiteY21" fmla="*/ 1593 h 10446"/>
              <a:gd name="connsiteX22" fmla="*/ 3126 w 10000"/>
              <a:gd name="connsiteY22" fmla="*/ 1593 h 10446"/>
              <a:gd name="connsiteX23" fmla="*/ 3230 w 10000"/>
              <a:gd name="connsiteY23" fmla="*/ 1593 h 10446"/>
              <a:gd name="connsiteX24" fmla="*/ 3334 w 10000"/>
              <a:gd name="connsiteY24" fmla="*/ 1593 h 10446"/>
              <a:gd name="connsiteX25" fmla="*/ 3508 w 10000"/>
              <a:gd name="connsiteY25" fmla="*/ 1593 h 10446"/>
              <a:gd name="connsiteX26" fmla="*/ 3647 w 10000"/>
              <a:gd name="connsiteY26" fmla="*/ 1506 h 10446"/>
              <a:gd name="connsiteX27" fmla="*/ 3751 w 10000"/>
              <a:gd name="connsiteY27" fmla="*/ 1280 h 10446"/>
              <a:gd name="connsiteX28" fmla="*/ 4001 w 10000"/>
              <a:gd name="connsiteY28" fmla="*/ 863 h 10446"/>
              <a:gd name="connsiteX29" fmla="*/ 4084 w 10000"/>
              <a:gd name="connsiteY29" fmla="*/ 863 h 10446"/>
              <a:gd name="connsiteX30" fmla="*/ 4168 w 10000"/>
              <a:gd name="connsiteY30" fmla="*/ 446 h 10446"/>
              <a:gd name="connsiteX31" fmla="*/ 4334 w 10000"/>
              <a:gd name="connsiteY31" fmla="*/ 446 h 10446"/>
              <a:gd name="connsiteX32" fmla="*/ 4418 w 10000"/>
              <a:gd name="connsiteY32" fmla="*/ 863 h 10446"/>
              <a:gd name="connsiteX33" fmla="*/ 4445 w 10000"/>
              <a:gd name="connsiteY33" fmla="*/ 1245 h 10446"/>
              <a:gd name="connsiteX34" fmla="*/ 4550 w 10000"/>
              <a:gd name="connsiteY34" fmla="*/ 1245 h 10446"/>
              <a:gd name="connsiteX35" fmla="*/ 4689 w 10000"/>
              <a:gd name="connsiteY35" fmla="*/ 1245 h 10446"/>
              <a:gd name="connsiteX36" fmla="*/ 4741 w 10000"/>
              <a:gd name="connsiteY36" fmla="*/ 1245 h 10446"/>
              <a:gd name="connsiteX37" fmla="*/ 4845 w 10000"/>
              <a:gd name="connsiteY37" fmla="*/ 1245 h 10446"/>
              <a:gd name="connsiteX38" fmla="*/ 4949 w 10000"/>
              <a:gd name="connsiteY38" fmla="*/ 1332 h 10446"/>
              <a:gd name="connsiteX39" fmla="*/ 5123 w 10000"/>
              <a:gd name="connsiteY39" fmla="*/ 1419 h 10446"/>
              <a:gd name="connsiteX40" fmla="*/ 5331 w 10000"/>
              <a:gd name="connsiteY40" fmla="*/ 1419 h 10446"/>
              <a:gd name="connsiteX41" fmla="*/ 5539 w 10000"/>
              <a:gd name="connsiteY41" fmla="*/ 1506 h 10446"/>
              <a:gd name="connsiteX42" fmla="*/ 5782 w 10000"/>
              <a:gd name="connsiteY42" fmla="*/ 1593 h 10446"/>
              <a:gd name="connsiteX43" fmla="*/ 5956 w 10000"/>
              <a:gd name="connsiteY43" fmla="*/ 1593 h 10446"/>
              <a:gd name="connsiteX44" fmla="*/ 6095 w 10000"/>
              <a:gd name="connsiteY44" fmla="*/ 1680 h 10446"/>
              <a:gd name="connsiteX45" fmla="*/ 6234 w 10000"/>
              <a:gd name="connsiteY45" fmla="*/ 1680 h 10446"/>
              <a:gd name="connsiteX46" fmla="*/ 6303 w 10000"/>
              <a:gd name="connsiteY46" fmla="*/ 1680 h 10446"/>
              <a:gd name="connsiteX47" fmla="*/ 6373 w 10000"/>
              <a:gd name="connsiteY47" fmla="*/ 1680 h 10446"/>
              <a:gd name="connsiteX48" fmla="*/ 6511 w 10000"/>
              <a:gd name="connsiteY48" fmla="*/ 1680 h 10446"/>
              <a:gd name="connsiteX49" fmla="*/ 6616 w 10000"/>
              <a:gd name="connsiteY49" fmla="*/ 1680 h 10446"/>
              <a:gd name="connsiteX50" fmla="*/ 6754 w 10000"/>
              <a:gd name="connsiteY50" fmla="*/ 1680 h 10446"/>
              <a:gd name="connsiteX51" fmla="*/ 6893 w 10000"/>
              <a:gd name="connsiteY51" fmla="*/ 1767 h 10446"/>
              <a:gd name="connsiteX52" fmla="*/ 7032 w 10000"/>
              <a:gd name="connsiteY52" fmla="*/ 1767 h 10446"/>
              <a:gd name="connsiteX53" fmla="*/ 7171 w 10000"/>
              <a:gd name="connsiteY53" fmla="*/ 1853 h 10446"/>
              <a:gd name="connsiteX54" fmla="*/ 7310 w 10000"/>
              <a:gd name="connsiteY54" fmla="*/ 1853 h 10446"/>
              <a:gd name="connsiteX55" fmla="*/ 7432 w 10000"/>
              <a:gd name="connsiteY55" fmla="*/ 1853 h 10446"/>
              <a:gd name="connsiteX56" fmla="*/ 7537 w 10000"/>
              <a:gd name="connsiteY56" fmla="*/ 1853 h 10446"/>
              <a:gd name="connsiteX57" fmla="*/ 7641 w 10000"/>
              <a:gd name="connsiteY57" fmla="*/ 1853 h 10446"/>
              <a:gd name="connsiteX58" fmla="*/ 7780 w 10000"/>
              <a:gd name="connsiteY58" fmla="*/ 1853 h 10446"/>
              <a:gd name="connsiteX59" fmla="*/ 7953 w 10000"/>
              <a:gd name="connsiteY59" fmla="*/ 1941 h 10446"/>
              <a:gd name="connsiteX60" fmla="*/ 8092 w 10000"/>
              <a:gd name="connsiteY60" fmla="*/ 1941 h 10446"/>
              <a:gd name="connsiteX61" fmla="*/ 8196 w 10000"/>
              <a:gd name="connsiteY61" fmla="*/ 2027 h 10446"/>
              <a:gd name="connsiteX62" fmla="*/ 8301 w 10000"/>
              <a:gd name="connsiteY62" fmla="*/ 2027 h 10446"/>
              <a:gd name="connsiteX63" fmla="*/ 8440 w 10000"/>
              <a:gd name="connsiteY63" fmla="*/ 2027 h 10446"/>
              <a:gd name="connsiteX64" fmla="*/ 8578 w 10000"/>
              <a:gd name="connsiteY64" fmla="*/ 2027 h 10446"/>
              <a:gd name="connsiteX65" fmla="*/ 8683 w 10000"/>
              <a:gd name="connsiteY65" fmla="*/ 2027 h 10446"/>
              <a:gd name="connsiteX66" fmla="*/ 8787 w 10000"/>
              <a:gd name="connsiteY66" fmla="*/ 2027 h 10446"/>
              <a:gd name="connsiteX67" fmla="*/ 8891 w 10000"/>
              <a:gd name="connsiteY67" fmla="*/ 2027 h 10446"/>
              <a:gd name="connsiteX68" fmla="*/ 9085 w 10000"/>
              <a:gd name="connsiteY68" fmla="*/ 1280 h 10446"/>
              <a:gd name="connsiteX69" fmla="*/ 9169 w 10000"/>
              <a:gd name="connsiteY69" fmla="*/ 1280 h 10446"/>
              <a:gd name="connsiteX70" fmla="*/ 9252 w 10000"/>
              <a:gd name="connsiteY70" fmla="*/ 863 h 10446"/>
              <a:gd name="connsiteX71" fmla="*/ 9335 w 10000"/>
              <a:gd name="connsiteY71" fmla="*/ 29 h 10446"/>
              <a:gd name="connsiteX72" fmla="*/ 9419 w 10000"/>
              <a:gd name="connsiteY72" fmla="*/ 29 h 10446"/>
              <a:gd name="connsiteX73" fmla="*/ 9585 w 10000"/>
              <a:gd name="connsiteY73" fmla="*/ 1280 h 10446"/>
              <a:gd name="connsiteX74" fmla="*/ 9669 w 10000"/>
              <a:gd name="connsiteY74" fmla="*/ 1697 h 10446"/>
              <a:gd name="connsiteX75" fmla="*/ 9690 w 10000"/>
              <a:gd name="connsiteY75" fmla="*/ 1853 h 10446"/>
              <a:gd name="connsiteX76" fmla="*/ 9759 w 10000"/>
              <a:gd name="connsiteY76" fmla="*/ 1853 h 10446"/>
              <a:gd name="connsiteX77" fmla="*/ 9811 w 10000"/>
              <a:gd name="connsiteY77" fmla="*/ 1593 h 10446"/>
              <a:gd name="connsiteX78" fmla="*/ 9863 w 10000"/>
              <a:gd name="connsiteY78" fmla="*/ 1506 h 10446"/>
              <a:gd name="connsiteX79" fmla="*/ 9915 w 10000"/>
              <a:gd name="connsiteY79" fmla="*/ 1506 h 10446"/>
              <a:gd name="connsiteX80" fmla="*/ 9985 w 10000"/>
              <a:gd name="connsiteY80" fmla="*/ 1506 h 10446"/>
              <a:gd name="connsiteX81" fmla="*/ 10000 w 10000"/>
              <a:gd name="connsiteY81" fmla="*/ 1506 h 10446"/>
              <a:gd name="connsiteX82" fmla="*/ 10000 w 10000"/>
              <a:gd name="connsiteY82" fmla="*/ 1419 h 10446"/>
              <a:gd name="connsiteX83" fmla="*/ 10000 w 10000"/>
              <a:gd name="connsiteY83" fmla="*/ 10446 h 10446"/>
              <a:gd name="connsiteX84" fmla="*/ 0 w 10000"/>
              <a:gd name="connsiteY84" fmla="*/ 10446 h 10446"/>
              <a:gd name="connsiteX85" fmla="*/ 35 w 10000"/>
              <a:gd name="connsiteY85" fmla="*/ 10446 h 10446"/>
              <a:gd name="connsiteX86" fmla="*/ 0 w 10000"/>
              <a:gd name="connsiteY86" fmla="*/ 2114 h 10446"/>
              <a:gd name="connsiteX0" fmla="*/ 0 w 10000"/>
              <a:gd name="connsiteY0" fmla="*/ 6550 h 14882"/>
              <a:gd name="connsiteX1" fmla="*/ 69 w 10000"/>
              <a:gd name="connsiteY1" fmla="*/ 6463 h 14882"/>
              <a:gd name="connsiteX2" fmla="*/ 347 w 10000"/>
              <a:gd name="connsiteY2" fmla="*/ 6377 h 14882"/>
              <a:gd name="connsiteX3" fmla="*/ 583 w 10000"/>
              <a:gd name="connsiteY3" fmla="*/ 5716 h 14882"/>
              <a:gd name="connsiteX4" fmla="*/ 667 w 10000"/>
              <a:gd name="connsiteY4" fmla="*/ 5299 h 14882"/>
              <a:gd name="connsiteX5" fmla="*/ 1083 w 10000"/>
              <a:gd name="connsiteY5" fmla="*/ 4882 h 14882"/>
              <a:gd name="connsiteX6" fmla="*/ 1334 w 10000"/>
              <a:gd name="connsiteY6" fmla="*/ 4882 h 14882"/>
              <a:gd name="connsiteX7" fmla="*/ 1500 w 10000"/>
              <a:gd name="connsiteY7" fmla="*/ 4882 h 14882"/>
              <a:gd name="connsiteX8" fmla="*/ 1667 w 10000"/>
              <a:gd name="connsiteY8" fmla="*/ 4882 h 14882"/>
              <a:gd name="connsiteX9" fmla="*/ 1750 w 10000"/>
              <a:gd name="connsiteY9" fmla="*/ 5299 h 14882"/>
              <a:gd name="connsiteX10" fmla="*/ 1834 w 10000"/>
              <a:gd name="connsiteY10" fmla="*/ 5716 h 14882"/>
              <a:gd name="connsiteX11" fmla="*/ 1917 w 10000"/>
              <a:gd name="connsiteY11" fmla="*/ 5716 h 14882"/>
              <a:gd name="connsiteX12" fmla="*/ 2000 w 10000"/>
              <a:gd name="connsiteY12" fmla="*/ 5716 h 14882"/>
              <a:gd name="connsiteX13" fmla="*/ 2000 w 10000"/>
              <a:gd name="connsiteY13" fmla="*/ 5716 h 14882"/>
              <a:gd name="connsiteX14" fmla="*/ 2083 w 10000"/>
              <a:gd name="connsiteY14" fmla="*/ 6029 h 14882"/>
              <a:gd name="connsiteX15" fmla="*/ 2222 w 10000"/>
              <a:gd name="connsiteY15" fmla="*/ 6029 h 14882"/>
              <a:gd name="connsiteX16" fmla="*/ 2361 w 10000"/>
              <a:gd name="connsiteY16" fmla="*/ 6029 h 14882"/>
              <a:gd name="connsiteX17" fmla="*/ 2465 w 10000"/>
              <a:gd name="connsiteY17" fmla="*/ 6029 h 14882"/>
              <a:gd name="connsiteX18" fmla="*/ 2570 w 10000"/>
              <a:gd name="connsiteY18" fmla="*/ 6029 h 14882"/>
              <a:gd name="connsiteX19" fmla="*/ 2744 w 10000"/>
              <a:gd name="connsiteY19" fmla="*/ 6029 h 14882"/>
              <a:gd name="connsiteX20" fmla="*/ 2848 w 10000"/>
              <a:gd name="connsiteY20" fmla="*/ 6029 h 14882"/>
              <a:gd name="connsiteX21" fmla="*/ 2952 w 10000"/>
              <a:gd name="connsiteY21" fmla="*/ 6029 h 14882"/>
              <a:gd name="connsiteX22" fmla="*/ 3126 w 10000"/>
              <a:gd name="connsiteY22" fmla="*/ 6029 h 14882"/>
              <a:gd name="connsiteX23" fmla="*/ 3230 w 10000"/>
              <a:gd name="connsiteY23" fmla="*/ 6029 h 14882"/>
              <a:gd name="connsiteX24" fmla="*/ 3334 w 10000"/>
              <a:gd name="connsiteY24" fmla="*/ 6029 h 14882"/>
              <a:gd name="connsiteX25" fmla="*/ 3508 w 10000"/>
              <a:gd name="connsiteY25" fmla="*/ 6029 h 14882"/>
              <a:gd name="connsiteX26" fmla="*/ 3647 w 10000"/>
              <a:gd name="connsiteY26" fmla="*/ 5942 h 14882"/>
              <a:gd name="connsiteX27" fmla="*/ 3751 w 10000"/>
              <a:gd name="connsiteY27" fmla="*/ 5716 h 14882"/>
              <a:gd name="connsiteX28" fmla="*/ 4001 w 10000"/>
              <a:gd name="connsiteY28" fmla="*/ 5299 h 14882"/>
              <a:gd name="connsiteX29" fmla="*/ 4168 w 10000"/>
              <a:gd name="connsiteY29" fmla="*/ 295 h 14882"/>
              <a:gd name="connsiteX30" fmla="*/ 4168 w 10000"/>
              <a:gd name="connsiteY30" fmla="*/ 4882 h 14882"/>
              <a:gd name="connsiteX31" fmla="*/ 4334 w 10000"/>
              <a:gd name="connsiteY31" fmla="*/ 4882 h 14882"/>
              <a:gd name="connsiteX32" fmla="*/ 4418 w 10000"/>
              <a:gd name="connsiteY32" fmla="*/ 5299 h 14882"/>
              <a:gd name="connsiteX33" fmla="*/ 4445 w 10000"/>
              <a:gd name="connsiteY33" fmla="*/ 5681 h 14882"/>
              <a:gd name="connsiteX34" fmla="*/ 4550 w 10000"/>
              <a:gd name="connsiteY34" fmla="*/ 5681 h 14882"/>
              <a:gd name="connsiteX35" fmla="*/ 4689 w 10000"/>
              <a:gd name="connsiteY35" fmla="*/ 5681 h 14882"/>
              <a:gd name="connsiteX36" fmla="*/ 4741 w 10000"/>
              <a:gd name="connsiteY36" fmla="*/ 5681 h 14882"/>
              <a:gd name="connsiteX37" fmla="*/ 4845 w 10000"/>
              <a:gd name="connsiteY37" fmla="*/ 5681 h 14882"/>
              <a:gd name="connsiteX38" fmla="*/ 4949 w 10000"/>
              <a:gd name="connsiteY38" fmla="*/ 5768 h 14882"/>
              <a:gd name="connsiteX39" fmla="*/ 5123 w 10000"/>
              <a:gd name="connsiteY39" fmla="*/ 5855 h 14882"/>
              <a:gd name="connsiteX40" fmla="*/ 5331 w 10000"/>
              <a:gd name="connsiteY40" fmla="*/ 5855 h 14882"/>
              <a:gd name="connsiteX41" fmla="*/ 5539 w 10000"/>
              <a:gd name="connsiteY41" fmla="*/ 5942 h 14882"/>
              <a:gd name="connsiteX42" fmla="*/ 5782 w 10000"/>
              <a:gd name="connsiteY42" fmla="*/ 6029 h 14882"/>
              <a:gd name="connsiteX43" fmla="*/ 5956 w 10000"/>
              <a:gd name="connsiteY43" fmla="*/ 6029 h 14882"/>
              <a:gd name="connsiteX44" fmla="*/ 6095 w 10000"/>
              <a:gd name="connsiteY44" fmla="*/ 6116 h 14882"/>
              <a:gd name="connsiteX45" fmla="*/ 6234 w 10000"/>
              <a:gd name="connsiteY45" fmla="*/ 6116 h 14882"/>
              <a:gd name="connsiteX46" fmla="*/ 6303 w 10000"/>
              <a:gd name="connsiteY46" fmla="*/ 6116 h 14882"/>
              <a:gd name="connsiteX47" fmla="*/ 6373 w 10000"/>
              <a:gd name="connsiteY47" fmla="*/ 6116 h 14882"/>
              <a:gd name="connsiteX48" fmla="*/ 6511 w 10000"/>
              <a:gd name="connsiteY48" fmla="*/ 6116 h 14882"/>
              <a:gd name="connsiteX49" fmla="*/ 6616 w 10000"/>
              <a:gd name="connsiteY49" fmla="*/ 6116 h 14882"/>
              <a:gd name="connsiteX50" fmla="*/ 6754 w 10000"/>
              <a:gd name="connsiteY50" fmla="*/ 6116 h 14882"/>
              <a:gd name="connsiteX51" fmla="*/ 6893 w 10000"/>
              <a:gd name="connsiteY51" fmla="*/ 6203 h 14882"/>
              <a:gd name="connsiteX52" fmla="*/ 7032 w 10000"/>
              <a:gd name="connsiteY52" fmla="*/ 6203 h 14882"/>
              <a:gd name="connsiteX53" fmla="*/ 7171 w 10000"/>
              <a:gd name="connsiteY53" fmla="*/ 6289 h 14882"/>
              <a:gd name="connsiteX54" fmla="*/ 7310 w 10000"/>
              <a:gd name="connsiteY54" fmla="*/ 6289 h 14882"/>
              <a:gd name="connsiteX55" fmla="*/ 7432 w 10000"/>
              <a:gd name="connsiteY55" fmla="*/ 6289 h 14882"/>
              <a:gd name="connsiteX56" fmla="*/ 7537 w 10000"/>
              <a:gd name="connsiteY56" fmla="*/ 6289 h 14882"/>
              <a:gd name="connsiteX57" fmla="*/ 7641 w 10000"/>
              <a:gd name="connsiteY57" fmla="*/ 6289 h 14882"/>
              <a:gd name="connsiteX58" fmla="*/ 7780 w 10000"/>
              <a:gd name="connsiteY58" fmla="*/ 6289 h 14882"/>
              <a:gd name="connsiteX59" fmla="*/ 7953 w 10000"/>
              <a:gd name="connsiteY59" fmla="*/ 6377 h 14882"/>
              <a:gd name="connsiteX60" fmla="*/ 8092 w 10000"/>
              <a:gd name="connsiteY60" fmla="*/ 6377 h 14882"/>
              <a:gd name="connsiteX61" fmla="*/ 8196 w 10000"/>
              <a:gd name="connsiteY61" fmla="*/ 6463 h 14882"/>
              <a:gd name="connsiteX62" fmla="*/ 8301 w 10000"/>
              <a:gd name="connsiteY62" fmla="*/ 6463 h 14882"/>
              <a:gd name="connsiteX63" fmla="*/ 8440 w 10000"/>
              <a:gd name="connsiteY63" fmla="*/ 6463 h 14882"/>
              <a:gd name="connsiteX64" fmla="*/ 8578 w 10000"/>
              <a:gd name="connsiteY64" fmla="*/ 6463 h 14882"/>
              <a:gd name="connsiteX65" fmla="*/ 8683 w 10000"/>
              <a:gd name="connsiteY65" fmla="*/ 6463 h 14882"/>
              <a:gd name="connsiteX66" fmla="*/ 8787 w 10000"/>
              <a:gd name="connsiteY66" fmla="*/ 6463 h 14882"/>
              <a:gd name="connsiteX67" fmla="*/ 8891 w 10000"/>
              <a:gd name="connsiteY67" fmla="*/ 6463 h 14882"/>
              <a:gd name="connsiteX68" fmla="*/ 9085 w 10000"/>
              <a:gd name="connsiteY68" fmla="*/ 5716 h 14882"/>
              <a:gd name="connsiteX69" fmla="*/ 9169 w 10000"/>
              <a:gd name="connsiteY69" fmla="*/ 5716 h 14882"/>
              <a:gd name="connsiteX70" fmla="*/ 9252 w 10000"/>
              <a:gd name="connsiteY70" fmla="*/ 5299 h 14882"/>
              <a:gd name="connsiteX71" fmla="*/ 9335 w 10000"/>
              <a:gd name="connsiteY71" fmla="*/ 4465 h 14882"/>
              <a:gd name="connsiteX72" fmla="*/ 9419 w 10000"/>
              <a:gd name="connsiteY72" fmla="*/ 4465 h 14882"/>
              <a:gd name="connsiteX73" fmla="*/ 9585 w 10000"/>
              <a:gd name="connsiteY73" fmla="*/ 5716 h 14882"/>
              <a:gd name="connsiteX74" fmla="*/ 9669 w 10000"/>
              <a:gd name="connsiteY74" fmla="*/ 6133 h 14882"/>
              <a:gd name="connsiteX75" fmla="*/ 9690 w 10000"/>
              <a:gd name="connsiteY75" fmla="*/ 6289 h 14882"/>
              <a:gd name="connsiteX76" fmla="*/ 9759 w 10000"/>
              <a:gd name="connsiteY76" fmla="*/ 6289 h 14882"/>
              <a:gd name="connsiteX77" fmla="*/ 9811 w 10000"/>
              <a:gd name="connsiteY77" fmla="*/ 6029 h 14882"/>
              <a:gd name="connsiteX78" fmla="*/ 9863 w 10000"/>
              <a:gd name="connsiteY78" fmla="*/ 5942 h 14882"/>
              <a:gd name="connsiteX79" fmla="*/ 9915 w 10000"/>
              <a:gd name="connsiteY79" fmla="*/ 5942 h 14882"/>
              <a:gd name="connsiteX80" fmla="*/ 9985 w 10000"/>
              <a:gd name="connsiteY80" fmla="*/ 5942 h 14882"/>
              <a:gd name="connsiteX81" fmla="*/ 10000 w 10000"/>
              <a:gd name="connsiteY81" fmla="*/ 5942 h 14882"/>
              <a:gd name="connsiteX82" fmla="*/ 10000 w 10000"/>
              <a:gd name="connsiteY82" fmla="*/ 5855 h 14882"/>
              <a:gd name="connsiteX83" fmla="*/ 10000 w 10000"/>
              <a:gd name="connsiteY83" fmla="*/ 14882 h 14882"/>
              <a:gd name="connsiteX84" fmla="*/ 0 w 10000"/>
              <a:gd name="connsiteY84" fmla="*/ 14882 h 14882"/>
              <a:gd name="connsiteX85" fmla="*/ 35 w 10000"/>
              <a:gd name="connsiteY85" fmla="*/ 14882 h 14882"/>
              <a:gd name="connsiteX86" fmla="*/ 0 w 10000"/>
              <a:gd name="connsiteY86" fmla="*/ 6550 h 14882"/>
              <a:gd name="connsiteX0" fmla="*/ 0 w 10000"/>
              <a:gd name="connsiteY0" fmla="*/ 6550 h 14882"/>
              <a:gd name="connsiteX1" fmla="*/ 69 w 10000"/>
              <a:gd name="connsiteY1" fmla="*/ 6463 h 14882"/>
              <a:gd name="connsiteX2" fmla="*/ 347 w 10000"/>
              <a:gd name="connsiteY2" fmla="*/ 6377 h 14882"/>
              <a:gd name="connsiteX3" fmla="*/ 583 w 10000"/>
              <a:gd name="connsiteY3" fmla="*/ 5716 h 14882"/>
              <a:gd name="connsiteX4" fmla="*/ 667 w 10000"/>
              <a:gd name="connsiteY4" fmla="*/ 5299 h 14882"/>
              <a:gd name="connsiteX5" fmla="*/ 1083 w 10000"/>
              <a:gd name="connsiteY5" fmla="*/ 4882 h 14882"/>
              <a:gd name="connsiteX6" fmla="*/ 1334 w 10000"/>
              <a:gd name="connsiteY6" fmla="*/ 4882 h 14882"/>
              <a:gd name="connsiteX7" fmla="*/ 1500 w 10000"/>
              <a:gd name="connsiteY7" fmla="*/ 4882 h 14882"/>
              <a:gd name="connsiteX8" fmla="*/ 1667 w 10000"/>
              <a:gd name="connsiteY8" fmla="*/ 4882 h 14882"/>
              <a:gd name="connsiteX9" fmla="*/ 1750 w 10000"/>
              <a:gd name="connsiteY9" fmla="*/ 5299 h 14882"/>
              <a:gd name="connsiteX10" fmla="*/ 1834 w 10000"/>
              <a:gd name="connsiteY10" fmla="*/ 5716 h 14882"/>
              <a:gd name="connsiteX11" fmla="*/ 1917 w 10000"/>
              <a:gd name="connsiteY11" fmla="*/ 5716 h 14882"/>
              <a:gd name="connsiteX12" fmla="*/ 2000 w 10000"/>
              <a:gd name="connsiteY12" fmla="*/ 5716 h 14882"/>
              <a:gd name="connsiteX13" fmla="*/ 2000 w 10000"/>
              <a:gd name="connsiteY13" fmla="*/ 5716 h 14882"/>
              <a:gd name="connsiteX14" fmla="*/ 2083 w 10000"/>
              <a:gd name="connsiteY14" fmla="*/ 6029 h 14882"/>
              <a:gd name="connsiteX15" fmla="*/ 2222 w 10000"/>
              <a:gd name="connsiteY15" fmla="*/ 6029 h 14882"/>
              <a:gd name="connsiteX16" fmla="*/ 2361 w 10000"/>
              <a:gd name="connsiteY16" fmla="*/ 6029 h 14882"/>
              <a:gd name="connsiteX17" fmla="*/ 2465 w 10000"/>
              <a:gd name="connsiteY17" fmla="*/ 6029 h 14882"/>
              <a:gd name="connsiteX18" fmla="*/ 2570 w 10000"/>
              <a:gd name="connsiteY18" fmla="*/ 6029 h 14882"/>
              <a:gd name="connsiteX19" fmla="*/ 2744 w 10000"/>
              <a:gd name="connsiteY19" fmla="*/ 6029 h 14882"/>
              <a:gd name="connsiteX20" fmla="*/ 2848 w 10000"/>
              <a:gd name="connsiteY20" fmla="*/ 6029 h 14882"/>
              <a:gd name="connsiteX21" fmla="*/ 2952 w 10000"/>
              <a:gd name="connsiteY21" fmla="*/ 6029 h 14882"/>
              <a:gd name="connsiteX22" fmla="*/ 3126 w 10000"/>
              <a:gd name="connsiteY22" fmla="*/ 6029 h 14882"/>
              <a:gd name="connsiteX23" fmla="*/ 3230 w 10000"/>
              <a:gd name="connsiteY23" fmla="*/ 6029 h 14882"/>
              <a:gd name="connsiteX24" fmla="*/ 3334 w 10000"/>
              <a:gd name="connsiteY24" fmla="*/ 6029 h 14882"/>
              <a:gd name="connsiteX25" fmla="*/ 3508 w 10000"/>
              <a:gd name="connsiteY25" fmla="*/ 6029 h 14882"/>
              <a:gd name="connsiteX26" fmla="*/ 3647 w 10000"/>
              <a:gd name="connsiteY26" fmla="*/ 5942 h 14882"/>
              <a:gd name="connsiteX27" fmla="*/ 3751 w 10000"/>
              <a:gd name="connsiteY27" fmla="*/ 5716 h 14882"/>
              <a:gd name="connsiteX28" fmla="*/ 4001 w 10000"/>
              <a:gd name="connsiteY28" fmla="*/ 4048 h 14882"/>
              <a:gd name="connsiteX29" fmla="*/ 4168 w 10000"/>
              <a:gd name="connsiteY29" fmla="*/ 295 h 14882"/>
              <a:gd name="connsiteX30" fmla="*/ 4168 w 10000"/>
              <a:gd name="connsiteY30" fmla="*/ 4882 h 14882"/>
              <a:gd name="connsiteX31" fmla="*/ 4334 w 10000"/>
              <a:gd name="connsiteY31" fmla="*/ 4882 h 14882"/>
              <a:gd name="connsiteX32" fmla="*/ 4418 w 10000"/>
              <a:gd name="connsiteY32" fmla="*/ 5299 h 14882"/>
              <a:gd name="connsiteX33" fmla="*/ 4445 w 10000"/>
              <a:gd name="connsiteY33" fmla="*/ 5681 h 14882"/>
              <a:gd name="connsiteX34" fmla="*/ 4550 w 10000"/>
              <a:gd name="connsiteY34" fmla="*/ 5681 h 14882"/>
              <a:gd name="connsiteX35" fmla="*/ 4689 w 10000"/>
              <a:gd name="connsiteY35" fmla="*/ 5681 h 14882"/>
              <a:gd name="connsiteX36" fmla="*/ 4741 w 10000"/>
              <a:gd name="connsiteY36" fmla="*/ 5681 h 14882"/>
              <a:gd name="connsiteX37" fmla="*/ 4845 w 10000"/>
              <a:gd name="connsiteY37" fmla="*/ 5681 h 14882"/>
              <a:gd name="connsiteX38" fmla="*/ 4949 w 10000"/>
              <a:gd name="connsiteY38" fmla="*/ 5768 h 14882"/>
              <a:gd name="connsiteX39" fmla="*/ 5123 w 10000"/>
              <a:gd name="connsiteY39" fmla="*/ 5855 h 14882"/>
              <a:gd name="connsiteX40" fmla="*/ 5331 w 10000"/>
              <a:gd name="connsiteY40" fmla="*/ 5855 h 14882"/>
              <a:gd name="connsiteX41" fmla="*/ 5539 w 10000"/>
              <a:gd name="connsiteY41" fmla="*/ 5942 h 14882"/>
              <a:gd name="connsiteX42" fmla="*/ 5782 w 10000"/>
              <a:gd name="connsiteY42" fmla="*/ 6029 h 14882"/>
              <a:gd name="connsiteX43" fmla="*/ 5956 w 10000"/>
              <a:gd name="connsiteY43" fmla="*/ 6029 h 14882"/>
              <a:gd name="connsiteX44" fmla="*/ 6095 w 10000"/>
              <a:gd name="connsiteY44" fmla="*/ 6116 h 14882"/>
              <a:gd name="connsiteX45" fmla="*/ 6234 w 10000"/>
              <a:gd name="connsiteY45" fmla="*/ 6116 h 14882"/>
              <a:gd name="connsiteX46" fmla="*/ 6303 w 10000"/>
              <a:gd name="connsiteY46" fmla="*/ 6116 h 14882"/>
              <a:gd name="connsiteX47" fmla="*/ 6373 w 10000"/>
              <a:gd name="connsiteY47" fmla="*/ 6116 h 14882"/>
              <a:gd name="connsiteX48" fmla="*/ 6511 w 10000"/>
              <a:gd name="connsiteY48" fmla="*/ 6116 h 14882"/>
              <a:gd name="connsiteX49" fmla="*/ 6616 w 10000"/>
              <a:gd name="connsiteY49" fmla="*/ 6116 h 14882"/>
              <a:gd name="connsiteX50" fmla="*/ 6754 w 10000"/>
              <a:gd name="connsiteY50" fmla="*/ 6116 h 14882"/>
              <a:gd name="connsiteX51" fmla="*/ 6893 w 10000"/>
              <a:gd name="connsiteY51" fmla="*/ 6203 h 14882"/>
              <a:gd name="connsiteX52" fmla="*/ 7032 w 10000"/>
              <a:gd name="connsiteY52" fmla="*/ 6203 h 14882"/>
              <a:gd name="connsiteX53" fmla="*/ 7171 w 10000"/>
              <a:gd name="connsiteY53" fmla="*/ 6289 h 14882"/>
              <a:gd name="connsiteX54" fmla="*/ 7310 w 10000"/>
              <a:gd name="connsiteY54" fmla="*/ 6289 h 14882"/>
              <a:gd name="connsiteX55" fmla="*/ 7432 w 10000"/>
              <a:gd name="connsiteY55" fmla="*/ 6289 h 14882"/>
              <a:gd name="connsiteX56" fmla="*/ 7537 w 10000"/>
              <a:gd name="connsiteY56" fmla="*/ 6289 h 14882"/>
              <a:gd name="connsiteX57" fmla="*/ 7641 w 10000"/>
              <a:gd name="connsiteY57" fmla="*/ 6289 h 14882"/>
              <a:gd name="connsiteX58" fmla="*/ 7780 w 10000"/>
              <a:gd name="connsiteY58" fmla="*/ 6289 h 14882"/>
              <a:gd name="connsiteX59" fmla="*/ 7953 w 10000"/>
              <a:gd name="connsiteY59" fmla="*/ 6377 h 14882"/>
              <a:gd name="connsiteX60" fmla="*/ 8092 w 10000"/>
              <a:gd name="connsiteY60" fmla="*/ 6377 h 14882"/>
              <a:gd name="connsiteX61" fmla="*/ 8196 w 10000"/>
              <a:gd name="connsiteY61" fmla="*/ 6463 h 14882"/>
              <a:gd name="connsiteX62" fmla="*/ 8301 w 10000"/>
              <a:gd name="connsiteY62" fmla="*/ 6463 h 14882"/>
              <a:gd name="connsiteX63" fmla="*/ 8440 w 10000"/>
              <a:gd name="connsiteY63" fmla="*/ 6463 h 14882"/>
              <a:gd name="connsiteX64" fmla="*/ 8578 w 10000"/>
              <a:gd name="connsiteY64" fmla="*/ 6463 h 14882"/>
              <a:gd name="connsiteX65" fmla="*/ 8683 w 10000"/>
              <a:gd name="connsiteY65" fmla="*/ 6463 h 14882"/>
              <a:gd name="connsiteX66" fmla="*/ 8787 w 10000"/>
              <a:gd name="connsiteY66" fmla="*/ 6463 h 14882"/>
              <a:gd name="connsiteX67" fmla="*/ 8891 w 10000"/>
              <a:gd name="connsiteY67" fmla="*/ 6463 h 14882"/>
              <a:gd name="connsiteX68" fmla="*/ 9085 w 10000"/>
              <a:gd name="connsiteY68" fmla="*/ 5716 h 14882"/>
              <a:gd name="connsiteX69" fmla="*/ 9169 w 10000"/>
              <a:gd name="connsiteY69" fmla="*/ 5716 h 14882"/>
              <a:gd name="connsiteX70" fmla="*/ 9252 w 10000"/>
              <a:gd name="connsiteY70" fmla="*/ 5299 h 14882"/>
              <a:gd name="connsiteX71" fmla="*/ 9335 w 10000"/>
              <a:gd name="connsiteY71" fmla="*/ 4465 h 14882"/>
              <a:gd name="connsiteX72" fmla="*/ 9419 w 10000"/>
              <a:gd name="connsiteY72" fmla="*/ 4465 h 14882"/>
              <a:gd name="connsiteX73" fmla="*/ 9585 w 10000"/>
              <a:gd name="connsiteY73" fmla="*/ 5716 h 14882"/>
              <a:gd name="connsiteX74" fmla="*/ 9669 w 10000"/>
              <a:gd name="connsiteY74" fmla="*/ 6133 h 14882"/>
              <a:gd name="connsiteX75" fmla="*/ 9690 w 10000"/>
              <a:gd name="connsiteY75" fmla="*/ 6289 h 14882"/>
              <a:gd name="connsiteX76" fmla="*/ 9759 w 10000"/>
              <a:gd name="connsiteY76" fmla="*/ 6289 h 14882"/>
              <a:gd name="connsiteX77" fmla="*/ 9811 w 10000"/>
              <a:gd name="connsiteY77" fmla="*/ 6029 h 14882"/>
              <a:gd name="connsiteX78" fmla="*/ 9863 w 10000"/>
              <a:gd name="connsiteY78" fmla="*/ 5942 h 14882"/>
              <a:gd name="connsiteX79" fmla="*/ 9915 w 10000"/>
              <a:gd name="connsiteY79" fmla="*/ 5942 h 14882"/>
              <a:gd name="connsiteX80" fmla="*/ 9985 w 10000"/>
              <a:gd name="connsiteY80" fmla="*/ 5942 h 14882"/>
              <a:gd name="connsiteX81" fmla="*/ 10000 w 10000"/>
              <a:gd name="connsiteY81" fmla="*/ 5942 h 14882"/>
              <a:gd name="connsiteX82" fmla="*/ 10000 w 10000"/>
              <a:gd name="connsiteY82" fmla="*/ 5855 h 14882"/>
              <a:gd name="connsiteX83" fmla="*/ 10000 w 10000"/>
              <a:gd name="connsiteY83" fmla="*/ 14882 h 14882"/>
              <a:gd name="connsiteX84" fmla="*/ 0 w 10000"/>
              <a:gd name="connsiteY84" fmla="*/ 14882 h 14882"/>
              <a:gd name="connsiteX85" fmla="*/ 35 w 10000"/>
              <a:gd name="connsiteY85" fmla="*/ 14882 h 14882"/>
              <a:gd name="connsiteX86" fmla="*/ 0 w 10000"/>
              <a:gd name="connsiteY86" fmla="*/ 6550 h 14882"/>
              <a:gd name="connsiteX0" fmla="*/ 0 w 10000"/>
              <a:gd name="connsiteY0" fmla="*/ 8340 h 16672"/>
              <a:gd name="connsiteX1" fmla="*/ 69 w 10000"/>
              <a:gd name="connsiteY1" fmla="*/ 8253 h 16672"/>
              <a:gd name="connsiteX2" fmla="*/ 347 w 10000"/>
              <a:gd name="connsiteY2" fmla="*/ 8167 h 16672"/>
              <a:gd name="connsiteX3" fmla="*/ 583 w 10000"/>
              <a:gd name="connsiteY3" fmla="*/ 7506 h 16672"/>
              <a:gd name="connsiteX4" fmla="*/ 667 w 10000"/>
              <a:gd name="connsiteY4" fmla="*/ 7089 h 16672"/>
              <a:gd name="connsiteX5" fmla="*/ 1083 w 10000"/>
              <a:gd name="connsiteY5" fmla="*/ 6672 h 16672"/>
              <a:gd name="connsiteX6" fmla="*/ 1334 w 10000"/>
              <a:gd name="connsiteY6" fmla="*/ 6672 h 16672"/>
              <a:gd name="connsiteX7" fmla="*/ 1500 w 10000"/>
              <a:gd name="connsiteY7" fmla="*/ 6672 h 16672"/>
              <a:gd name="connsiteX8" fmla="*/ 1667 w 10000"/>
              <a:gd name="connsiteY8" fmla="*/ 6672 h 16672"/>
              <a:gd name="connsiteX9" fmla="*/ 1750 w 10000"/>
              <a:gd name="connsiteY9" fmla="*/ 7089 h 16672"/>
              <a:gd name="connsiteX10" fmla="*/ 1834 w 10000"/>
              <a:gd name="connsiteY10" fmla="*/ 7506 h 16672"/>
              <a:gd name="connsiteX11" fmla="*/ 1917 w 10000"/>
              <a:gd name="connsiteY11" fmla="*/ 7506 h 16672"/>
              <a:gd name="connsiteX12" fmla="*/ 2000 w 10000"/>
              <a:gd name="connsiteY12" fmla="*/ 7506 h 16672"/>
              <a:gd name="connsiteX13" fmla="*/ 2000 w 10000"/>
              <a:gd name="connsiteY13" fmla="*/ 7506 h 16672"/>
              <a:gd name="connsiteX14" fmla="*/ 2083 w 10000"/>
              <a:gd name="connsiteY14" fmla="*/ 7819 h 16672"/>
              <a:gd name="connsiteX15" fmla="*/ 2222 w 10000"/>
              <a:gd name="connsiteY15" fmla="*/ 7819 h 16672"/>
              <a:gd name="connsiteX16" fmla="*/ 2361 w 10000"/>
              <a:gd name="connsiteY16" fmla="*/ 7819 h 16672"/>
              <a:gd name="connsiteX17" fmla="*/ 2465 w 10000"/>
              <a:gd name="connsiteY17" fmla="*/ 7819 h 16672"/>
              <a:gd name="connsiteX18" fmla="*/ 2570 w 10000"/>
              <a:gd name="connsiteY18" fmla="*/ 7819 h 16672"/>
              <a:gd name="connsiteX19" fmla="*/ 2744 w 10000"/>
              <a:gd name="connsiteY19" fmla="*/ 7819 h 16672"/>
              <a:gd name="connsiteX20" fmla="*/ 2848 w 10000"/>
              <a:gd name="connsiteY20" fmla="*/ 7819 h 16672"/>
              <a:gd name="connsiteX21" fmla="*/ 2952 w 10000"/>
              <a:gd name="connsiteY21" fmla="*/ 7819 h 16672"/>
              <a:gd name="connsiteX22" fmla="*/ 3126 w 10000"/>
              <a:gd name="connsiteY22" fmla="*/ 7819 h 16672"/>
              <a:gd name="connsiteX23" fmla="*/ 3230 w 10000"/>
              <a:gd name="connsiteY23" fmla="*/ 7819 h 16672"/>
              <a:gd name="connsiteX24" fmla="*/ 3334 w 10000"/>
              <a:gd name="connsiteY24" fmla="*/ 7819 h 16672"/>
              <a:gd name="connsiteX25" fmla="*/ 3508 w 10000"/>
              <a:gd name="connsiteY25" fmla="*/ 7819 h 16672"/>
              <a:gd name="connsiteX26" fmla="*/ 3647 w 10000"/>
              <a:gd name="connsiteY26" fmla="*/ 7732 h 16672"/>
              <a:gd name="connsiteX27" fmla="*/ 3751 w 10000"/>
              <a:gd name="connsiteY27" fmla="*/ 7506 h 16672"/>
              <a:gd name="connsiteX28" fmla="*/ 4001 w 10000"/>
              <a:gd name="connsiteY28" fmla="*/ 5838 h 16672"/>
              <a:gd name="connsiteX29" fmla="*/ 4168 w 10000"/>
              <a:gd name="connsiteY29" fmla="*/ 2085 h 16672"/>
              <a:gd name="connsiteX30" fmla="*/ 4418 w 10000"/>
              <a:gd name="connsiteY30" fmla="*/ 0 h 16672"/>
              <a:gd name="connsiteX31" fmla="*/ 4334 w 10000"/>
              <a:gd name="connsiteY31" fmla="*/ 6672 h 16672"/>
              <a:gd name="connsiteX32" fmla="*/ 4418 w 10000"/>
              <a:gd name="connsiteY32" fmla="*/ 7089 h 16672"/>
              <a:gd name="connsiteX33" fmla="*/ 4445 w 10000"/>
              <a:gd name="connsiteY33" fmla="*/ 7471 h 16672"/>
              <a:gd name="connsiteX34" fmla="*/ 4550 w 10000"/>
              <a:gd name="connsiteY34" fmla="*/ 7471 h 16672"/>
              <a:gd name="connsiteX35" fmla="*/ 4689 w 10000"/>
              <a:gd name="connsiteY35" fmla="*/ 7471 h 16672"/>
              <a:gd name="connsiteX36" fmla="*/ 4741 w 10000"/>
              <a:gd name="connsiteY36" fmla="*/ 7471 h 16672"/>
              <a:gd name="connsiteX37" fmla="*/ 4845 w 10000"/>
              <a:gd name="connsiteY37" fmla="*/ 7471 h 16672"/>
              <a:gd name="connsiteX38" fmla="*/ 4949 w 10000"/>
              <a:gd name="connsiteY38" fmla="*/ 7558 h 16672"/>
              <a:gd name="connsiteX39" fmla="*/ 5123 w 10000"/>
              <a:gd name="connsiteY39" fmla="*/ 7645 h 16672"/>
              <a:gd name="connsiteX40" fmla="*/ 5331 w 10000"/>
              <a:gd name="connsiteY40" fmla="*/ 7645 h 16672"/>
              <a:gd name="connsiteX41" fmla="*/ 5539 w 10000"/>
              <a:gd name="connsiteY41" fmla="*/ 7732 h 16672"/>
              <a:gd name="connsiteX42" fmla="*/ 5782 w 10000"/>
              <a:gd name="connsiteY42" fmla="*/ 7819 h 16672"/>
              <a:gd name="connsiteX43" fmla="*/ 5956 w 10000"/>
              <a:gd name="connsiteY43" fmla="*/ 7819 h 16672"/>
              <a:gd name="connsiteX44" fmla="*/ 6095 w 10000"/>
              <a:gd name="connsiteY44" fmla="*/ 7906 h 16672"/>
              <a:gd name="connsiteX45" fmla="*/ 6234 w 10000"/>
              <a:gd name="connsiteY45" fmla="*/ 7906 h 16672"/>
              <a:gd name="connsiteX46" fmla="*/ 6303 w 10000"/>
              <a:gd name="connsiteY46" fmla="*/ 7906 h 16672"/>
              <a:gd name="connsiteX47" fmla="*/ 6373 w 10000"/>
              <a:gd name="connsiteY47" fmla="*/ 7906 h 16672"/>
              <a:gd name="connsiteX48" fmla="*/ 6511 w 10000"/>
              <a:gd name="connsiteY48" fmla="*/ 7906 h 16672"/>
              <a:gd name="connsiteX49" fmla="*/ 6616 w 10000"/>
              <a:gd name="connsiteY49" fmla="*/ 7906 h 16672"/>
              <a:gd name="connsiteX50" fmla="*/ 6754 w 10000"/>
              <a:gd name="connsiteY50" fmla="*/ 7906 h 16672"/>
              <a:gd name="connsiteX51" fmla="*/ 6893 w 10000"/>
              <a:gd name="connsiteY51" fmla="*/ 7993 h 16672"/>
              <a:gd name="connsiteX52" fmla="*/ 7032 w 10000"/>
              <a:gd name="connsiteY52" fmla="*/ 7993 h 16672"/>
              <a:gd name="connsiteX53" fmla="*/ 7171 w 10000"/>
              <a:gd name="connsiteY53" fmla="*/ 8079 h 16672"/>
              <a:gd name="connsiteX54" fmla="*/ 7310 w 10000"/>
              <a:gd name="connsiteY54" fmla="*/ 8079 h 16672"/>
              <a:gd name="connsiteX55" fmla="*/ 7432 w 10000"/>
              <a:gd name="connsiteY55" fmla="*/ 8079 h 16672"/>
              <a:gd name="connsiteX56" fmla="*/ 7537 w 10000"/>
              <a:gd name="connsiteY56" fmla="*/ 8079 h 16672"/>
              <a:gd name="connsiteX57" fmla="*/ 7641 w 10000"/>
              <a:gd name="connsiteY57" fmla="*/ 8079 h 16672"/>
              <a:gd name="connsiteX58" fmla="*/ 7780 w 10000"/>
              <a:gd name="connsiteY58" fmla="*/ 8079 h 16672"/>
              <a:gd name="connsiteX59" fmla="*/ 7953 w 10000"/>
              <a:gd name="connsiteY59" fmla="*/ 8167 h 16672"/>
              <a:gd name="connsiteX60" fmla="*/ 8092 w 10000"/>
              <a:gd name="connsiteY60" fmla="*/ 8167 h 16672"/>
              <a:gd name="connsiteX61" fmla="*/ 8196 w 10000"/>
              <a:gd name="connsiteY61" fmla="*/ 8253 h 16672"/>
              <a:gd name="connsiteX62" fmla="*/ 8301 w 10000"/>
              <a:gd name="connsiteY62" fmla="*/ 8253 h 16672"/>
              <a:gd name="connsiteX63" fmla="*/ 8440 w 10000"/>
              <a:gd name="connsiteY63" fmla="*/ 8253 h 16672"/>
              <a:gd name="connsiteX64" fmla="*/ 8578 w 10000"/>
              <a:gd name="connsiteY64" fmla="*/ 8253 h 16672"/>
              <a:gd name="connsiteX65" fmla="*/ 8683 w 10000"/>
              <a:gd name="connsiteY65" fmla="*/ 8253 h 16672"/>
              <a:gd name="connsiteX66" fmla="*/ 8787 w 10000"/>
              <a:gd name="connsiteY66" fmla="*/ 8253 h 16672"/>
              <a:gd name="connsiteX67" fmla="*/ 8891 w 10000"/>
              <a:gd name="connsiteY67" fmla="*/ 8253 h 16672"/>
              <a:gd name="connsiteX68" fmla="*/ 9085 w 10000"/>
              <a:gd name="connsiteY68" fmla="*/ 7506 h 16672"/>
              <a:gd name="connsiteX69" fmla="*/ 9169 w 10000"/>
              <a:gd name="connsiteY69" fmla="*/ 7506 h 16672"/>
              <a:gd name="connsiteX70" fmla="*/ 9252 w 10000"/>
              <a:gd name="connsiteY70" fmla="*/ 7089 h 16672"/>
              <a:gd name="connsiteX71" fmla="*/ 9335 w 10000"/>
              <a:gd name="connsiteY71" fmla="*/ 6255 h 16672"/>
              <a:gd name="connsiteX72" fmla="*/ 9419 w 10000"/>
              <a:gd name="connsiteY72" fmla="*/ 6255 h 16672"/>
              <a:gd name="connsiteX73" fmla="*/ 9585 w 10000"/>
              <a:gd name="connsiteY73" fmla="*/ 7506 h 16672"/>
              <a:gd name="connsiteX74" fmla="*/ 9669 w 10000"/>
              <a:gd name="connsiteY74" fmla="*/ 7923 h 16672"/>
              <a:gd name="connsiteX75" fmla="*/ 9690 w 10000"/>
              <a:gd name="connsiteY75" fmla="*/ 8079 h 16672"/>
              <a:gd name="connsiteX76" fmla="*/ 9759 w 10000"/>
              <a:gd name="connsiteY76" fmla="*/ 8079 h 16672"/>
              <a:gd name="connsiteX77" fmla="*/ 9811 w 10000"/>
              <a:gd name="connsiteY77" fmla="*/ 7819 h 16672"/>
              <a:gd name="connsiteX78" fmla="*/ 9863 w 10000"/>
              <a:gd name="connsiteY78" fmla="*/ 7732 h 16672"/>
              <a:gd name="connsiteX79" fmla="*/ 9915 w 10000"/>
              <a:gd name="connsiteY79" fmla="*/ 7732 h 16672"/>
              <a:gd name="connsiteX80" fmla="*/ 9985 w 10000"/>
              <a:gd name="connsiteY80" fmla="*/ 7732 h 16672"/>
              <a:gd name="connsiteX81" fmla="*/ 10000 w 10000"/>
              <a:gd name="connsiteY81" fmla="*/ 7732 h 16672"/>
              <a:gd name="connsiteX82" fmla="*/ 10000 w 10000"/>
              <a:gd name="connsiteY82" fmla="*/ 7645 h 16672"/>
              <a:gd name="connsiteX83" fmla="*/ 10000 w 10000"/>
              <a:gd name="connsiteY83" fmla="*/ 16672 h 16672"/>
              <a:gd name="connsiteX84" fmla="*/ 0 w 10000"/>
              <a:gd name="connsiteY84" fmla="*/ 16672 h 16672"/>
              <a:gd name="connsiteX85" fmla="*/ 35 w 10000"/>
              <a:gd name="connsiteY85" fmla="*/ 16672 h 16672"/>
              <a:gd name="connsiteX86" fmla="*/ 0 w 10000"/>
              <a:gd name="connsiteY86" fmla="*/ 8340 h 16672"/>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4418 w 10000"/>
              <a:gd name="connsiteY32" fmla="*/ 9440 h 19023"/>
              <a:gd name="connsiteX33" fmla="*/ 4445 w 10000"/>
              <a:gd name="connsiteY33" fmla="*/ 9822 h 19023"/>
              <a:gd name="connsiteX34" fmla="*/ 4550 w 10000"/>
              <a:gd name="connsiteY34" fmla="*/ 9822 h 19023"/>
              <a:gd name="connsiteX35" fmla="*/ 4689 w 10000"/>
              <a:gd name="connsiteY35" fmla="*/ 9822 h 19023"/>
              <a:gd name="connsiteX36" fmla="*/ 4741 w 10000"/>
              <a:gd name="connsiteY36" fmla="*/ 9822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445 w 10000"/>
              <a:gd name="connsiteY33" fmla="*/ 9822 h 19023"/>
              <a:gd name="connsiteX34" fmla="*/ 4550 w 10000"/>
              <a:gd name="connsiteY34" fmla="*/ 9822 h 19023"/>
              <a:gd name="connsiteX35" fmla="*/ 4689 w 10000"/>
              <a:gd name="connsiteY35" fmla="*/ 9822 h 19023"/>
              <a:gd name="connsiteX36" fmla="*/ 4741 w 10000"/>
              <a:gd name="connsiteY36" fmla="*/ 9822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550 w 10000"/>
              <a:gd name="connsiteY34" fmla="*/ 9822 h 19023"/>
              <a:gd name="connsiteX35" fmla="*/ 4689 w 10000"/>
              <a:gd name="connsiteY35" fmla="*/ 9822 h 19023"/>
              <a:gd name="connsiteX36" fmla="*/ 4741 w 10000"/>
              <a:gd name="connsiteY36" fmla="*/ 9822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689 w 10000"/>
              <a:gd name="connsiteY35" fmla="*/ 9822 h 19023"/>
              <a:gd name="connsiteX36" fmla="*/ 4741 w 10000"/>
              <a:gd name="connsiteY36" fmla="*/ 9822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689 w 10000"/>
              <a:gd name="connsiteY35" fmla="*/ 9822 h 19023"/>
              <a:gd name="connsiteX36" fmla="*/ 5001 w 10000"/>
              <a:gd name="connsiteY36" fmla="*/ 8606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918 w 10000"/>
              <a:gd name="connsiteY35" fmla="*/ 8606 h 19023"/>
              <a:gd name="connsiteX36" fmla="*/ 5001 w 10000"/>
              <a:gd name="connsiteY36" fmla="*/ 8606 h 19023"/>
              <a:gd name="connsiteX37" fmla="*/ 4845 w 10000"/>
              <a:gd name="connsiteY37" fmla="*/ 9822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918 w 10000"/>
              <a:gd name="connsiteY35" fmla="*/ 8606 h 19023"/>
              <a:gd name="connsiteX36" fmla="*/ 5001 w 10000"/>
              <a:gd name="connsiteY36" fmla="*/ 8606 h 19023"/>
              <a:gd name="connsiteX37" fmla="*/ 5001 w 10000"/>
              <a:gd name="connsiteY37" fmla="*/ 9440 h 19023"/>
              <a:gd name="connsiteX38" fmla="*/ 4949 w 10000"/>
              <a:gd name="connsiteY38" fmla="*/ 9909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918 w 10000"/>
              <a:gd name="connsiteY35" fmla="*/ 8606 h 19023"/>
              <a:gd name="connsiteX36" fmla="*/ 5001 w 10000"/>
              <a:gd name="connsiteY36" fmla="*/ 8606 h 19023"/>
              <a:gd name="connsiteX37" fmla="*/ 5001 w 10000"/>
              <a:gd name="connsiteY37" fmla="*/ 9440 h 19023"/>
              <a:gd name="connsiteX38" fmla="*/ 5334 w 10000"/>
              <a:gd name="connsiteY38" fmla="*/ 9023 h 19023"/>
              <a:gd name="connsiteX39" fmla="*/ 5123 w 10000"/>
              <a:gd name="connsiteY39" fmla="*/ 9996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918 w 10000"/>
              <a:gd name="connsiteY35" fmla="*/ 8606 h 19023"/>
              <a:gd name="connsiteX36" fmla="*/ 5001 w 10000"/>
              <a:gd name="connsiteY36" fmla="*/ 8606 h 19023"/>
              <a:gd name="connsiteX37" fmla="*/ 5001 w 10000"/>
              <a:gd name="connsiteY37" fmla="*/ 9440 h 19023"/>
              <a:gd name="connsiteX38" fmla="*/ 5334 w 10000"/>
              <a:gd name="connsiteY38" fmla="*/ 9023 h 19023"/>
              <a:gd name="connsiteX39" fmla="*/ 5416 w 10000"/>
              <a:gd name="connsiteY39" fmla="*/ 9591 h 19023"/>
              <a:gd name="connsiteX40" fmla="*/ 5331 w 10000"/>
              <a:gd name="connsiteY40" fmla="*/ 9996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691 h 19023"/>
              <a:gd name="connsiteX1" fmla="*/ 69 w 10000"/>
              <a:gd name="connsiteY1" fmla="*/ 10604 h 19023"/>
              <a:gd name="connsiteX2" fmla="*/ 347 w 10000"/>
              <a:gd name="connsiteY2" fmla="*/ 10518 h 19023"/>
              <a:gd name="connsiteX3" fmla="*/ 583 w 10000"/>
              <a:gd name="connsiteY3" fmla="*/ 9857 h 19023"/>
              <a:gd name="connsiteX4" fmla="*/ 667 w 10000"/>
              <a:gd name="connsiteY4" fmla="*/ 9440 h 19023"/>
              <a:gd name="connsiteX5" fmla="*/ 1083 w 10000"/>
              <a:gd name="connsiteY5" fmla="*/ 9023 h 19023"/>
              <a:gd name="connsiteX6" fmla="*/ 1334 w 10000"/>
              <a:gd name="connsiteY6" fmla="*/ 9023 h 19023"/>
              <a:gd name="connsiteX7" fmla="*/ 1500 w 10000"/>
              <a:gd name="connsiteY7" fmla="*/ 9023 h 19023"/>
              <a:gd name="connsiteX8" fmla="*/ 1667 w 10000"/>
              <a:gd name="connsiteY8" fmla="*/ 9023 h 19023"/>
              <a:gd name="connsiteX9" fmla="*/ 1750 w 10000"/>
              <a:gd name="connsiteY9" fmla="*/ 9440 h 19023"/>
              <a:gd name="connsiteX10" fmla="*/ 1834 w 10000"/>
              <a:gd name="connsiteY10" fmla="*/ 9857 h 19023"/>
              <a:gd name="connsiteX11" fmla="*/ 1917 w 10000"/>
              <a:gd name="connsiteY11" fmla="*/ 9857 h 19023"/>
              <a:gd name="connsiteX12" fmla="*/ 2000 w 10000"/>
              <a:gd name="connsiteY12" fmla="*/ 9857 h 19023"/>
              <a:gd name="connsiteX13" fmla="*/ 2000 w 10000"/>
              <a:gd name="connsiteY13" fmla="*/ 9857 h 19023"/>
              <a:gd name="connsiteX14" fmla="*/ 2083 w 10000"/>
              <a:gd name="connsiteY14" fmla="*/ 10170 h 19023"/>
              <a:gd name="connsiteX15" fmla="*/ 2222 w 10000"/>
              <a:gd name="connsiteY15" fmla="*/ 10170 h 19023"/>
              <a:gd name="connsiteX16" fmla="*/ 2361 w 10000"/>
              <a:gd name="connsiteY16" fmla="*/ 10170 h 19023"/>
              <a:gd name="connsiteX17" fmla="*/ 2465 w 10000"/>
              <a:gd name="connsiteY17" fmla="*/ 10170 h 19023"/>
              <a:gd name="connsiteX18" fmla="*/ 2570 w 10000"/>
              <a:gd name="connsiteY18" fmla="*/ 10170 h 19023"/>
              <a:gd name="connsiteX19" fmla="*/ 2744 w 10000"/>
              <a:gd name="connsiteY19" fmla="*/ 10170 h 19023"/>
              <a:gd name="connsiteX20" fmla="*/ 2848 w 10000"/>
              <a:gd name="connsiteY20" fmla="*/ 10170 h 19023"/>
              <a:gd name="connsiteX21" fmla="*/ 2952 w 10000"/>
              <a:gd name="connsiteY21" fmla="*/ 10170 h 19023"/>
              <a:gd name="connsiteX22" fmla="*/ 3126 w 10000"/>
              <a:gd name="connsiteY22" fmla="*/ 10170 h 19023"/>
              <a:gd name="connsiteX23" fmla="*/ 3230 w 10000"/>
              <a:gd name="connsiteY23" fmla="*/ 10170 h 19023"/>
              <a:gd name="connsiteX24" fmla="*/ 3334 w 10000"/>
              <a:gd name="connsiteY24" fmla="*/ 10170 h 19023"/>
              <a:gd name="connsiteX25" fmla="*/ 3508 w 10000"/>
              <a:gd name="connsiteY25" fmla="*/ 10170 h 19023"/>
              <a:gd name="connsiteX26" fmla="*/ 3647 w 10000"/>
              <a:gd name="connsiteY26" fmla="*/ 10083 h 19023"/>
              <a:gd name="connsiteX27" fmla="*/ 3751 w 10000"/>
              <a:gd name="connsiteY27" fmla="*/ 9857 h 19023"/>
              <a:gd name="connsiteX28" fmla="*/ 4001 w 10000"/>
              <a:gd name="connsiteY28" fmla="*/ 8189 h 19023"/>
              <a:gd name="connsiteX29" fmla="*/ 4168 w 10000"/>
              <a:gd name="connsiteY29" fmla="*/ 4436 h 19023"/>
              <a:gd name="connsiteX30" fmla="*/ 4418 w 10000"/>
              <a:gd name="connsiteY30" fmla="*/ 2351 h 19023"/>
              <a:gd name="connsiteX31" fmla="*/ 4834 w 10000"/>
              <a:gd name="connsiteY31" fmla="*/ 266 h 19023"/>
              <a:gd name="connsiteX32" fmla="*/ 5084 w 10000"/>
              <a:gd name="connsiteY32" fmla="*/ 2351 h 19023"/>
              <a:gd name="connsiteX33" fmla="*/ 4918 w 10000"/>
              <a:gd name="connsiteY33" fmla="*/ 5270 h 19023"/>
              <a:gd name="connsiteX34" fmla="*/ 4918 w 10000"/>
              <a:gd name="connsiteY34" fmla="*/ 7772 h 19023"/>
              <a:gd name="connsiteX35" fmla="*/ 4918 w 10000"/>
              <a:gd name="connsiteY35" fmla="*/ 8606 h 19023"/>
              <a:gd name="connsiteX36" fmla="*/ 5001 w 10000"/>
              <a:gd name="connsiteY36" fmla="*/ 8606 h 19023"/>
              <a:gd name="connsiteX37" fmla="*/ 5001 w 10000"/>
              <a:gd name="connsiteY37" fmla="*/ 9440 h 19023"/>
              <a:gd name="connsiteX38" fmla="*/ 5334 w 10000"/>
              <a:gd name="connsiteY38" fmla="*/ 9023 h 19023"/>
              <a:gd name="connsiteX39" fmla="*/ 5416 w 10000"/>
              <a:gd name="connsiteY39" fmla="*/ 9591 h 19023"/>
              <a:gd name="connsiteX40" fmla="*/ 5416 w 10000"/>
              <a:gd name="connsiteY40" fmla="*/ 10008 h 19023"/>
              <a:gd name="connsiteX41" fmla="*/ 5539 w 10000"/>
              <a:gd name="connsiteY41" fmla="*/ 10083 h 19023"/>
              <a:gd name="connsiteX42" fmla="*/ 5782 w 10000"/>
              <a:gd name="connsiteY42" fmla="*/ 10170 h 19023"/>
              <a:gd name="connsiteX43" fmla="*/ 5956 w 10000"/>
              <a:gd name="connsiteY43" fmla="*/ 10170 h 19023"/>
              <a:gd name="connsiteX44" fmla="*/ 6095 w 10000"/>
              <a:gd name="connsiteY44" fmla="*/ 10257 h 19023"/>
              <a:gd name="connsiteX45" fmla="*/ 6234 w 10000"/>
              <a:gd name="connsiteY45" fmla="*/ 10257 h 19023"/>
              <a:gd name="connsiteX46" fmla="*/ 6303 w 10000"/>
              <a:gd name="connsiteY46" fmla="*/ 10257 h 19023"/>
              <a:gd name="connsiteX47" fmla="*/ 6373 w 10000"/>
              <a:gd name="connsiteY47" fmla="*/ 10257 h 19023"/>
              <a:gd name="connsiteX48" fmla="*/ 6511 w 10000"/>
              <a:gd name="connsiteY48" fmla="*/ 10257 h 19023"/>
              <a:gd name="connsiteX49" fmla="*/ 6616 w 10000"/>
              <a:gd name="connsiteY49" fmla="*/ 10257 h 19023"/>
              <a:gd name="connsiteX50" fmla="*/ 6754 w 10000"/>
              <a:gd name="connsiteY50" fmla="*/ 10257 h 19023"/>
              <a:gd name="connsiteX51" fmla="*/ 6893 w 10000"/>
              <a:gd name="connsiteY51" fmla="*/ 10344 h 19023"/>
              <a:gd name="connsiteX52" fmla="*/ 7032 w 10000"/>
              <a:gd name="connsiteY52" fmla="*/ 10344 h 19023"/>
              <a:gd name="connsiteX53" fmla="*/ 7171 w 10000"/>
              <a:gd name="connsiteY53" fmla="*/ 10430 h 19023"/>
              <a:gd name="connsiteX54" fmla="*/ 7310 w 10000"/>
              <a:gd name="connsiteY54" fmla="*/ 10430 h 19023"/>
              <a:gd name="connsiteX55" fmla="*/ 7432 w 10000"/>
              <a:gd name="connsiteY55" fmla="*/ 10430 h 19023"/>
              <a:gd name="connsiteX56" fmla="*/ 7537 w 10000"/>
              <a:gd name="connsiteY56" fmla="*/ 10430 h 19023"/>
              <a:gd name="connsiteX57" fmla="*/ 7641 w 10000"/>
              <a:gd name="connsiteY57" fmla="*/ 10430 h 19023"/>
              <a:gd name="connsiteX58" fmla="*/ 7780 w 10000"/>
              <a:gd name="connsiteY58" fmla="*/ 10430 h 19023"/>
              <a:gd name="connsiteX59" fmla="*/ 7953 w 10000"/>
              <a:gd name="connsiteY59" fmla="*/ 10518 h 19023"/>
              <a:gd name="connsiteX60" fmla="*/ 8092 w 10000"/>
              <a:gd name="connsiteY60" fmla="*/ 10518 h 19023"/>
              <a:gd name="connsiteX61" fmla="*/ 8196 w 10000"/>
              <a:gd name="connsiteY61" fmla="*/ 10604 h 19023"/>
              <a:gd name="connsiteX62" fmla="*/ 8301 w 10000"/>
              <a:gd name="connsiteY62" fmla="*/ 10604 h 19023"/>
              <a:gd name="connsiteX63" fmla="*/ 8440 w 10000"/>
              <a:gd name="connsiteY63" fmla="*/ 10604 h 19023"/>
              <a:gd name="connsiteX64" fmla="*/ 8578 w 10000"/>
              <a:gd name="connsiteY64" fmla="*/ 10604 h 19023"/>
              <a:gd name="connsiteX65" fmla="*/ 8683 w 10000"/>
              <a:gd name="connsiteY65" fmla="*/ 10604 h 19023"/>
              <a:gd name="connsiteX66" fmla="*/ 8787 w 10000"/>
              <a:gd name="connsiteY66" fmla="*/ 10604 h 19023"/>
              <a:gd name="connsiteX67" fmla="*/ 8891 w 10000"/>
              <a:gd name="connsiteY67" fmla="*/ 10604 h 19023"/>
              <a:gd name="connsiteX68" fmla="*/ 9085 w 10000"/>
              <a:gd name="connsiteY68" fmla="*/ 9857 h 19023"/>
              <a:gd name="connsiteX69" fmla="*/ 9169 w 10000"/>
              <a:gd name="connsiteY69" fmla="*/ 9857 h 19023"/>
              <a:gd name="connsiteX70" fmla="*/ 9252 w 10000"/>
              <a:gd name="connsiteY70" fmla="*/ 9440 h 19023"/>
              <a:gd name="connsiteX71" fmla="*/ 9335 w 10000"/>
              <a:gd name="connsiteY71" fmla="*/ 8606 h 19023"/>
              <a:gd name="connsiteX72" fmla="*/ 9419 w 10000"/>
              <a:gd name="connsiteY72" fmla="*/ 8606 h 19023"/>
              <a:gd name="connsiteX73" fmla="*/ 9585 w 10000"/>
              <a:gd name="connsiteY73" fmla="*/ 9857 h 19023"/>
              <a:gd name="connsiteX74" fmla="*/ 9669 w 10000"/>
              <a:gd name="connsiteY74" fmla="*/ 10274 h 19023"/>
              <a:gd name="connsiteX75" fmla="*/ 9690 w 10000"/>
              <a:gd name="connsiteY75" fmla="*/ 10430 h 19023"/>
              <a:gd name="connsiteX76" fmla="*/ 9759 w 10000"/>
              <a:gd name="connsiteY76" fmla="*/ 10430 h 19023"/>
              <a:gd name="connsiteX77" fmla="*/ 9811 w 10000"/>
              <a:gd name="connsiteY77" fmla="*/ 10170 h 19023"/>
              <a:gd name="connsiteX78" fmla="*/ 9863 w 10000"/>
              <a:gd name="connsiteY78" fmla="*/ 10083 h 19023"/>
              <a:gd name="connsiteX79" fmla="*/ 9915 w 10000"/>
              <a:gd name="connsiteY79" fmla="*/ 10083 h 19023"/>
              <a:gd name="connsiteX80" fmla="*/ 9985 w 10000"/>
              <a:gd name="connsiteY80" fmla="*/ 10083 h 19023"/>
              <a:gd name="connsiteX81" fmla="*/ 10000 w 10000"/>
              <a:gd name="connsiteY81" fmla="*/ 10083 h 19023"/>
              <a:gd name="connsiteX82" fmla="*/ 10000 w 10000"/>
              <a:gd name="connsiteY82" fmla="*/ 9996 h 19023"/>
              <a:gd name="connsiteX83" fmla="*/ 10000 w 10000"/>
              <a:gd name="connsiteY83" fmla="*/ 19023 h 19023"/>
              <a:gd name="connsiteX84" fmla="*/ 0 w 10000"/>
              <a:gd name="connsiteY84" fmla="*/ 19023 h 19023"/>
              <a:gd name="connsiteX85" fmla="*/ 35 w 10000"/>
              <a:gd name="connsiteY85" fmla="*/ 19023 h 19023"/>
              <a:gd name="connsiteX86" fmla="*/ 0 w 10000"/>
              <a:gd name="connsiteY86" fmla="*/ 10691 h 19023"/>
              <a:gd name="connsiteX0" fmla="*/ 0 w 10000"/>
              <a:gd name="connsiteY0" fmla="*/ 10123 h 18455"/>
              <a:gd name="connsiteX1" fmla="*/ 69 w 10000"/>
              <a:gd name="connsiteY1" fmla="*/ 10036 h 18455"/>
              <a:gd name="connsiteX2" fmla="*/ 347 w 10000"/>
              <a:gd name="connsiteY2" fmla="*/ 9950 h 18455"/>
              <a:gd name="connsiteX3" fmla="*/ 583 w 10000"/>
              <a:gd name="connsiteY3" fmla="*/ 9289 h 18455"/>
              <a:gd name="connsiteX4" fmla="*/ 667 w 10000"/>
              <a:gd name="connsiteY4" fmla="*/ 8872 h 18455"/>
              <a:gd name="connsiteX5" fmla="*/ 1083 w 10000"/>
              <a:gd name="connsiteY5" fmla="*/ 8455 h 18455"/>
              <a:gd name="connsiteX6" fmla="*/ 1334 w 10000"/>
              <a:gd name="connsiteY6" fmla="*/ 8455 h 18455"/>
              <a:gd name="connsiteX7" fmla="*/ 1500 w 10000"/>
              <a:gd name="connsiteY7" fmla="*/ 8455 h 18455"/>
              <a:gd name="connsiteX8" fmla="*/ 1667 w 10000"/>
              <a:gd name="connsiteY8" fmla="*/ 8455 h 18455"/>
              <a:gd name="connsiteX9" fmla="*/ 1750 w 10000"/>
              <a:gd name="connsiteY9" fmla="*/ 8872 h 18455"/>
              <a:gd name="connsiteX10" fmla="*/ 1834 w 10000"/>
              <a:gd name="connsiteY10" fmla="*/ 9289 h 18455"/>
              <a:gd name="connsiteX11" fmla="*/ 1917 w 10000"/>
              <a:gd name="connsiteY11" fmla="*/ 9289 h 18455"/>
              <a:gd name="connsiteX12" fmla="*/ 2000 w 10000"/>
              <a:gd name="connsiteY12" fmla="*/ 9289 h 18455"/>
              <a:gd name="connsiteX13" fmla="*/ 2000 w 10000"/>
              <a:gd name="connsiteY13" fmla="*/ 9289 h 18455"/>
              <a:gd name="connsiteX14" fmla="*/ 2083 w 10000"/>
              <a:gd name="connsiteY14" fmla="*/ 9602 h 18455"/>
              <a:gd name="connsiteX15" fmla="*/ 2222 w 10000"/>
              <a:gd name="connsiteY15" fmla="*/ 9602 h 18455"/>
              <a:gd name="connsiteX16" fmla="*/ 2361 w 10000"/>
              <a:gd name="connsiteY16" fmla="*/ 9602 h 18455"/>
              <a:gd name="connsiteX17" fmla="*/ 2465 w 10000"/>
              <a:gd name="connsiteY17" fmla="*/ 9602 h 18455"/>
              <a:gd name="connsiteX18" fmla="*/ 2570 w 10000"/>
              <a:gd name="connsiteY18" fmla="*/ 9602 h 18455"/>
              <a:gd name="connsiteX19" fmla="*/ 2744 w 10000"/>
              <a:gd name="connsiteY19" fmla="*/ 9602 h 18455"/>
              <a:gd name="connsiteX20" fmla="*/ 2848 w 10000"/>
              <a:gd name="connsiteY20" fmla="*/ 9602 h 18455"/>
              <a:gd name="connsiteX21" fmla="*/ 2952 w 10000"/>
              <a:gd name="connsiteY21" fmla="*/ 9602 h 18455"/>
              <a:gd name="connsiteX22" fmla="*/ 3126 w 10000"/>
              <a:gd name="connsiteY22" fmla="*/ 9602 h 18455"/>
              <a:gd name="connsiteX23" fmla="*/ 3230 w 10000"/>
              <a:gd name="connsiteY23" fmla="*/ 9602 h 18455"/>
              <a:gd name="connsiteX24" fmla="*/ 3334 w 10000"/>
              <a:gd name="connsiteY24" fmla="*/ 9602 h 18455"/>
              <a:gd name="connsiteX25" fmla="*/ 3508 w 10000"/>
              <a:gd name="connsiteY25" fmla="*/ 9602 h 18455"/>
              <a:gd name="connsiteX26" fmla="*/ 3647 w 10000"/>
              <a:gd name="connsiteY26" fmla="*/ 9515 h 18455"/>
              <a:gd name="connsiteX27" fmla="*/ 3751 w 10000"/>
              <a:gd name="connsiteY27" fmla="*/ 9289 h 18455"/>
              <a:gd name="connsiteX28" fmla="*/ 4001 w 10000"/>
              <a:gd name="connsiteY28" fmla="*/ 7621 h 18455"/>
              <a:gd name="connsiteX29" fmla="*/ 4168 w 10000"/>
              <a:gd name="connsiteY29" fmla="*/ 3868 h 18455"/>
              <a:gd name="connsiteX30" fmla="*/ 4418 w 10000"/>
              <a:gd name="connsiteY30" fmla="*/ 1783 h 18455"/>
              <a:gd name="connsiteX31" fmla="*/ 4832 w 10000"/>
              <a:gd name="connsiteY31" fmla="*/ 266 h 18455"/>
              <a:gd name="connsiteX32" fmla="*/ 5084 w 10000"/>
              <a:gd name="connsiteY32" fmla="*/ 1783 h 18455"/>
              <a:gd name="connsiteX33" fmla="*/ 4918 w 10000"/>
              <a:gd name="connsiteY33" fmla="*/ 4702 h 18455"/>
              <a:gd name="connsiteX34" fmla="*/ 4918 w 10000"/>
              <a:gd name="connsiteY34" fmla="*/ 7204 h 18455"/>
              <a:gd name="connsiteX35" fmla="*/ 4918 w 10000"/>
              <a:gd name="connsiteY35" fmla="*/ 8038 h 18455"/>
              <a:gd name="connsiteX36" fmla="*/ 5001 w 10000"/>
              <a:gd name="connsiteY36" fmla="*/ 8038 h 18455"/>
              <a:gd name="connsiteX37" fmla="*/ 5001 w 10000"/>
              <a:gd name="connsiteY37" fmla="*/ 8872 h 18455"/>
              <a:gd name="connsiteX38" fmla="*/ 5334 w 10000"/>
              <a:gd name="connsiteY38" fmla="*/ 8455 h 18455"/>
              <a:gd name="connsiteX39" fmla="*/ 5416 w 10000"/>
              <a:gd name="connsiteY39" fmla="*/ 9023 h 18455"/>
              <a:gd name="connsiteX40" fmla="*/ 5416 w 10000"/>
              <a:gd name="connsiteY40" fmla="*/ 9440 h 18455"/>
              <a:gd name="connsiteX41" fmla="*/ 5539 w 10000"/>
              <a:gd name="connsiteY41" fmla="*/ 9515 h 18455"/>
              <a:gd name="connsiteX42" fmla="*/ 5782 w 10000"/>
              <a:gd name="connsiteY42" fmla="*/ 9602 h 18455"/>
              <a:gd name="connsiteX43" fmla="*/ 5956 w 10000"/>
              <a:gd name="connsiteY43" fmla="*/ 9602 h 18455"/>
              <a:gd name="connsiteX44" fmla="*/ 6095 w 10000"/>
              <a:gd name="connsiteY44" fmla="*/ 9689 h 18455"/>
              <a:gd name="connsiteX45" fmla="*/ 6234 w 10000"/>
              <a:gd name="connsiteY45" fmla="*/ 9689 h 18455"/>
              <a:gd name="connsiteX46" fmla="*/ 6303 w 10000"/>
              <a:gd name="connsiteY46" fmla="*/ 9689 h 18455"/>
              <a:gd name="connsiteX47" fmla="*/ 6373 w 10000"/>
              <a:gd name="connsiteY47" fmla="*/ 9689 h 18455"/>
              <a:gd name="connsiteX48" fmla="*/ 6511 w 10000"/>
              <a:gd name="connsiteY48" fmla="*/ 9689 h 18455"/>
              <a:gd name="connsiteX49" fmla="*/ 6616 w 10000"/>
              <a:gd name="connsiteY49" fmla="*/ 9689 h 18455"/>
              <a:gd name="connsiteX50" fmla="*/ 6754 w 10000"/>
              <a:gd name="connsiteY50" fmla="*/ 9689 h 18455"/>
              <a:gd name="connsiteX51" fmla="*/ 6893 w 10000"/>
              <a:gd name="connsiteY51" fmla="*/ 9776 h 18455"/>
              <a:gd name="connsiteX52" fmla="*/ 7032 w 10000"/>
              <a:gd name="connsiteY52" fmla="*/ 9776 h 18455"/>
              <a:gd name="connsiteX53" fmla="*/ 7171 w 10000"/>
              <a:gd name="connsiteY53" fmla="*/ 9862 h 18455"/>
              <a:gd name="connsiteX54" fmla="*/ 7310 w 10000"/>
              <a:gd name="connsiteY54" fmla="*/ 9862 h 18455"/>
              <a:gd name="connsiteX55" fmla="*/ 7432 w 10000"/>
              <a:gd name="connsiteY55" fmla="*/ 9862 h 18455"/>
              <a:gd name="connsiteX56" fmla="*/ 7537 w 10000"/>
              <a:gd name="connsiteY56" fmla="*/ 9862 h 18455"/>
              <a:gd name="connsiteX57" fmla="*/ 7641 w 10000"/>
              <a:gd name="connsiteY57" fmla="*/ 9862 h 18455"/>
              <a:gd name="connsiteX58" fmla="*/ 7780 w 10000"/>
              <a:gd name="connsiteY58" fmla="*/ 9862 h 18455"/>
              <a:gd name="connsiteX59" fmla="*/ 7953 w 10000"/>
              <a:gd name="connsiteY59" fmla="*/ 9950 h 18455"/>
              <a:gd name="connsiteX60" fmla="*/ 8092 w 10000"/>
              <a:gd name="connsiteY60" fmla="*/ 9950 h 18455"/>
              <a:gd name="connsiteX61" fmla="*/ 8196 w 10000"/>
              <a:gd name="connsiteY61" fmla="*/ 10036 h 18455"/>
              <a:gd name="connsiteX62" fmla="*/ 8301 w 10000"/>
              <a:gd name="connsiteY62" fmla="*/ 10036 h 18455"/>
              <a:gd name="connsiteX63" fmla="*/ 8440 w 10000"/>
              <a:gd name="connsiteY63" fmla="*/ 10036 h 18455"/>
              <a:gd name="connsiteX64" fmla="*/ 8578 w 10000"/>
              <a:gd name="connsiteY64" fmla="*/ 10036 h 18455"/>
              <a:gd name="connsiteX65" fmla="*/ 8683 w 10000"/>
              <a:gd name="connsiteY65" fmla="*/ 10036 h 18455"/>
              <a:gd name="connsiteX66" fmla="*/ 8787 w 10000"/>
              <a:gd name="connsiteY66" fmla="*/ 10036 h 18455"/>
              <a:gd name="connsiteX67" fmla="*/ 8891 w 10000"/>
              <a:gd name="connsiteY67" fmla="*/ 10036 h 18455"/>
              <a:gd name="connsiteX68" fmla="*/ 9085 w 10000"/>
              <a:gd name="connsiteY68" fmla="*/ 9289 h 18455"/>
              <a:gd name="connsiteX69" fmla="*/ 9169 w 10000"/>
              <a:gd name="connsiteY69" fmla="*/ 9289 h 18455"/>
              <a:gd name="connsiteX70" fmla="*/ 9252 w 10000"/>
              <a:gd name="connsiteY70" fmla="*/ 8872 h 18455"/>
              <a:gd name="connsiteX71" fmla="*/ 9335 w 10000"/>
              <a:gd name="connsiteY71" fmla="*/ 8038 h 18455"/>
              <a:gd name="connsiteX72" fmla="*/ 9419 w 10000"/>
              <a:gd name="connsiteY72" fmla="*/ 8038 h 18455"/>
              <a:gd name="connsiteX73" fmla="*/ 9585 w 10000"/>
              <a:gd name="connsiteY73" fmla="*/ 9289 h 18455"/>
              <a:gd name="connsiteX74" fmla="*/ 9669 w 10000"/>
              <a:gd name="connsiteY74" fmla="*/ 9706 h 18455"/>
              <a:gd name="connsiteX75" fmla="*/ 9690 w 10000"/>
              <a:gd name="connsiteY75" fmla="*/ 9862 h 18455"/>
              <a:gd name="connsiteX76" fmla="*/ 9759 w 10000"/>
              <a:gd name="connsiteY76" fmla="*/ 9862 h 18455"/>
              <a:gd name="connsiteX77" fmla="*/ 9811 w 10000"/>
              <a:gd name="connsiteY77" fmla="*/ 9602 h 18455"/>
              <a:gd name="connsiteX78" fmla="*/ 9863 w 10000"/>
              <a:gd name="connsiteY78" fmla="*/ 9515 h 18455"/>
              <a:gd name="connsiteX79" fmla="*/ 9915 w 10000"/>
              <a:gd name="connsiteY79" fmla="*/ 9515 h 18455"/>
              <a:gd name="connsiteX80" fmla="*/ 9985 w 10000"/>
              <a:gd name="connsiteY80" fmla="*/ 9515 h 18455"/>
              <a:gd name="connsiteX81" fmla="*/ 10000 w 10000"/>
              <a:gd name="connsiteY81" fmla="*/ 9515 h 18455"/>
              <a:gd name="connsiteX82" fmla="*/ 10000 w 10000"/>
              <a:gd name="connsiteY82" fmla="*/ 9428 h 18455"/>
              <a:gd name="connsiteX83" fmla="*/ 10000 w 10000"/>
              <a:gd name="connsiteY83" fmla="*/ 18455 h 18455"/>
              <a:gd name="connsiteX84" fmla="*/ 0 w 10000"/>
              <a:gd name="connsiteY84" fmla="*/ 18455 h 18455"/>
              <a:gd name="connsiteX85" fmla="*/ 35 w 10000"/>
              <a:gd name="connsiteY85" fmla="*/ 18455 h 18455"/>
              <a:gd name="connsiteX86" fmla="*/ 0 w 10000"/>
              <a:gd name="connsiteY86" fmla="*/ 10123 h 18455"/>
              <a:gd name="connsiteX0" fmla="*/ 0 w 10000"/>
              <a:gd name="connsiteY0" fmla="*/ 10123 h 18455"/>
              <a:gd name="connsiteX1" fmla="*/ 69 w 10000"/>
              <a:gd name="connsiteY1" fmla="*/ 10036 h 18455"/>
              <a:gd name="connsiteX2" fmla="*/ 347 w 10000"/>
              <a:gd name="connsiteY2" fmla="*/ 9950 h 18455"/>
              <a:gd name="connsiteX3" fmla="*/ 583 w 10000"/>
              <a:gd name="connsiteY3" fmla="*/ 9289 h 18455"/>
              <a:gd name="connsiteX4" fmla="*/ 667 w 10000"/>
              <a:gd name="connsiteY4" fmla="*/ 8872 h 18455"/>
              <a:gd name="connsiteX5" fmla="*/ 1083 w 10000"/>
              <a:gd name="connsiteY5" fmla="*/ 8455 h 18455"/>
              <a:gd name="connsiteX6" fmla="*/ 1334 w 10000"/>
              <a:gd name="connsiteY6" fmla="*/ 8455 h 18455"/>
              <a:gd name="connsiteX7" fmla="*/ 1500 w 10000"/>
              <a:gd name="connsiteY7" fmla="*/ 8455 h 18455"/>
              <a:gd name="connsiteX8" fmla="*/ 1667 w 10000"/>
              <a:gd name="connsiteY8" fmla="*/ 8455 h 18455"/>
              <a:gd name="connsiteX9" fmla="*/ 1750 w 10000"/>
              <a:gd name="connsiteY9" fmla="*/ 8872 h 18455"/>
              <a:gd name="connsiteX10" fmla="*/ 1834 w 10000"/>
              <a:gd name="connsiteY10" fmla="*/ 9289 h 18455"/>
              <a:gd name="connsiteX11" fmla="*/ 1917 w 10000"/>
              <a:gd name="connsiteY11" fmla="*/ 9289 h 18455"/>
              <a:gd name="connsiteX12" fmla="*/ 2000 w 10000"/>
              <a:gd name="connsiteY12" fmla="*/ 9289 h 18455"/>
              <a:gd name="connsiteX13" fmla="*/ 2000 w 10000"/>
              <a:gd name="connsiteY13" fmla="*/ 9289 h 18455"/>
              <a:gd name="connsiteX14" fmla="*/ 2083 w 10000"/>
              <a:gd name="connsiteY14" fmla="*/ 9602 h 18455"/>
              <a:gd name="connsiteX15" fmla="*/ 2222 w 10000"/>
              <a:gd name="connsiteY15" fmla="*/ 9602 h 18455"/>
              <a:gd name="connsiteX16" fmla="*/ 2361 w 10000"/>
              <a:gd name="connsiteY16" fmla="*/ 9602 h 18455"/>
              <a:gd name="connsiteX17" fmla="*/ 2465 w 10000"/>
              <a:gd name="connsiteY17" fmla="*/ 9602 h 18455"/>
              <a:gd name="connsiteX18" fmla="*/ 2570 w 10000"/>
              <a:gd name="connsiteY18" fmla="*/ 9602 h 18455"/>
              <a:gd name="connsiteX19" fmla="*/ 2744 w 10000"/>
              <a:gd name="connsiteY19" fmla="*/ 9602 h 18455"/>
              <a:gd name="connsiteX20" fmla="*/ 2848 w 10000"/>
              <a:gd name="connsiteY20" fmla="*/ 9602 h 18455"/>
              <a:gd name="connsiteX21" fmla="*/ 2952 w 10000"/>
              <a:gd name="connsiteY21" fmla="*/ 9602 h 18455"/>
              <a:gd name="connsiteX22" fmla="*/ 3126 w 10000"/>
              <a:gd name="connsiteY22" fmla="*/ 9602 h 18455"/>
              <a:gd name="connsiteX23" fmla="*/ 3230 w 10000"/>
              <a:gd name="connsiteY23" fmla="*/ 9602 h 18455"/>
              <a:gd name="connsiteX24" fmla="*/ 3334 w 10000"/>
              <a:gd name="connsiteY24" fmla="*/ 9602 h 18455"/>
              <a:gd name="connsiteX25" fmla="*/ 3508 w 10000"/>
              <a:gd name="connsiteY25" fmla="*/ 9602 h 18455"/>
              <a:gd name="connsiteX26" fmla="*/ 3647 w 10000"/>
              <a:gd name="connsiteY26" fmla="*/ 9515 h 18455"/>
              <a:gd name="connsiteX27" fmla="*/ 3751 w 10000"/>
              <a:gd name="connsiteY27" fmla="*/ 9289 h 18455"/>
              <a:gd name="connsiteX28" fmla="*/ 4001 w 10000"/>
              <a:gd name="connsiteY28" fmla="*/ 7621 h 18455"/>
              <a:gd name="connsiteX29" fmla="*/ 4168 w 10000"/>
              <a:gd name="connsiteY29" fmla="*/ 3868 h 18455"/>
              <a:gd name="connsiteX30" fmla="*/ 4416 w 10000"/>
              <a:gd name="connsiteY30" fmla="*/ 1100 h 18455"/>
              <a:gd name="connsiteX31" fmla="*/ 4832 w 10000"/>
              <a:gd name="connsiteY31" fmla="*/ 266 h 18455"/>
              <a:gd name="connsiteX32" fmla="*/ 5084 w 10000"/>
              <a:gd name="connsiteY32" fmla="*/ 1783 h 18455"/>
              <a:gd name="connsiteX33" fmla="*/ 4918 w 10000"/>
              <a:gd name="connsiteY33" fmla="*/ 4702 h 18455"/>
              <a:gd name="connsiteX34" fmla="*/ 4918 w 10000"/>
              <a:gd name="connsiteY34" fmla="*/ 7204 h 18455"/>
              <a:gd name="connsiteX35" fmla="*/ 4918 w 10000"/>
              <a:gd name="connsiteY35" fmla="*/ 8038 h 18455"/>
              <a:gd name="connsiteX36" fmla="*/ 5001 w 10000"/>
              <a:gd name="connsiteY36" fmla="*/ 8038 h 18455"/>
              <a:gd name="connsiteX37" fmla="*/ 5001 w 10000"/>
              <a:gd name="connsiteY37" fmla="*/ 8872 h 18455"/>
              <a:gd name="connsiteX38" fmla="*/ 5334 w 10000"/>
              <a:gd name="connsiteY38" fmla="*/ 8455 h 18455"/>
              <a:gd name="connsiteX39" fmla="*/ 5416 w 10000"/>
              <a:gd name="connsiteY39" fmla="*/ 9023 h 18455"/>
              <a:gd name="connsiteX40" fmla="*/ 5416 w 10000"/>
              <a:gd name="connsiteY40" fmla="*/ 9440 h 18455"/>
              <a:gd name="connsiteX41" fmla="*/ 5539 w 10000"/>
              <a:gd name="connsiteY41" fmla="*/ 9515 h 18455"/>
              <a:gd name="connsiteX42" fmla="*/ 5782 w 10000"/>
              <a:gd name="connsiteY42" fmla="*/ 9602 h 18455"/>
              <a:gd name="connsiteX43" fmla="*/ 5956 w 10000"/>
              <a:gd name="connsiteY43" fmla="*/ 9602 h 18455"/>
              <a:gd name="connsiteX44" fmla="*/ 6095 w 10000"/>
              <a:gd name="connsiteY44" fmla="*/ 9689 h 18455"/>
              <a:gd name="connsiteX45" fmla="*/ 6234 w 10000"/>
              <a:gd name="connsiteY45" fmla="*/ 9689 h 18455"/>
              <a:gd name="connsiteX46" fmla="*/ 6303 w 10000"/>
              <a:gd name="connsiteY46" fmla="*/ 9689 h 18455"/>
              <a:gd name="connsiteX47" fmla="*/ 6373 w 10000"/>
              <a:gd name="connsiteY47" fmla="*/ 9689 h 18455"/>
              <a:gd name="connsiteX48" fmla="*/ 6511 w 10000"/>
              <a:gd name="connsiteY48" fmla="*/ 9689 h 18455"/>
              <a:gd name="connsiteX49" fmla="*/ 6616 w 10000"/>
              <a:gd name="connsiteY49" fmla="*/ 9689 h 18455"/>
              <a:gd name="connsiteX50" fmla="*/ 6754 w 10000"/>
              <a:gd name="connsiteY50" fmla="*/ 9689 h 18455"/>
              <a:gd name="connsiteX51" fmla="*/ 6893 w 10000"/>
              <a:gd name="connsiteY51" fmla="*/ 9776 h 18455"/>
              <a:gd name="connsiteX52" fmla="*/ 7032 w 10000"/>
              <a:gd name="connsiteY52" fmla="*/ 9776 h 18455"/>
              <a:gd name="connsiteX53" fmla="*/ 7171 w 10000"/>
              <a:gd name="connsiteY53" fmla="*/ 9862 h 18455"/>
              <a:gd name="connsiteX54" fmla="*/ 7310 w 10000"/>
              <a:gd name="connsiteY54" fmla="*/ 9862 h 18455"/>
              <a:gd name="connsiteX55" fmla="*/ 7432 w 10000"/>
              <a:gd name="connsiteY55" fmla="*/ 9862 h 18455"/>
              <a:gd name="connsiteX56" fmla="*/ 7537 w 10000"/>
              <a:gd name="connsiteY56" fmla="*/ 9862 h 18455"/>
              <a:gd name="connsiteX57" fmla="*/ 7641 w 10000"/>
              <a:gd name="connsiteY57" fmla="*/ 9862 h 18455"/>
              <a:gd name="connsiteX58" fmla="*/ 7780 w 10000"/>
              <a:gd name="connsiteY58" fmla="*/ 9862 h 18455"/>
              <a:gd name="connsiteX59" fmla="*/ 7953 w 10000"/>
              <a:gd name="connsiteY59" fmla="*/ 9950 h 18455"/>
              <a:gd name="connsiteX60" fmla="*/ 8092 w 10000"/>
              <a:gd name="connsiteY60" fmla="*/ 9950 h 18455"/>
              <a:gd name="connsiteX61" fmla="*/ 8196 w 10000"/>
              <a:gd name="connsiteY61" fmla="*/ 10036 h 18455"/>
              <a:gd name="connsiteX62" fmla="*/ 8301 w 10000"/>
              <a:gd name="connsiteY62" fmla="*/ 10036 h 18455"/>
              <a:gd name="connsiteX63" fmla="*/ 8440 w 10000"/>
              <a:gd name="connsiteY63" fmla="*/ 10036 h 18455"/>
              <a:gd name="connsiteX64" fmla="*/ 8578 w 10000"/>
              <a:gd name="connsiteY64" fmla="*/ 10036 h 18455"/>
              <a:gd name="connsiteX65" fmla="*/ 8683 w 10000"/>
              <a:gd name="connsiteY65" fmla="*/ 10036 h 18455"/>
              <a:gd name="connsiteX66" fmla="*/ 8787 w 10000"/>
              <a:gd name="connsiteY66" fmla="*/ 10036 h 18455"/>
              <a:gd name="connsiteX67" fmla="*/ 8891 w 10000"/>
              <a:gd name="connsiteY67" fmla="*/ 10036 h 18455"/>
              <a:gd name="connsiteX68" fmla="*/ 9085 w 10000"/>
              <a:gd name="connsiteY68" fmla="*/ 9289 h 18455"/>
              <a:gd name="connsiteX69" fmla="*/ 9169 w 10000"/>
              <a:gd name="connsiteY69" fmla="*/ 9289 h 18455"/>
              <a:gd name="connsiteX70" fmla="*/ 9252 w 10000"/>
              <a:gd name="connsiteY70" fmla="*/ 8872 h 18455"/>
              <a:gd name="connsiteX71" fmla="*/ 9335 w 10000"/>
              <a:gd name="connsiteY71" fmla="*/ 8038 h 18455"/>
              <a:gd name="connsiteX72" fmla="*/ 9419 w 10000"/>
              <a:gd name="connsiteY72" fmla="*/ 8038 h 18455"/>
              <a:gd name="connsiteX73" fmla="*/ 9585 w 10000"/>
              <a:gd name="connsiteY73" fmla="*/ 9289 h 18455"/>
              <a:gd name="connsiteX74" fmla="*/ 9669 w 10000"/>
              <a:gd name="connsiteY74" fmla="*/ 9706 h 18455"/>
              <a:gd name="connsiteX75" fmla="*/ 9690 w 10000"/>
              <a:gd name="connsiteY75" fmla="*/ 9862 h 18455"/>
              <a:gd name="connsiteX76" fmla="*/ 9759 w 10000"/>
              <a:gd name="connsiteY76" fmla="*/ 9862 h 18455"/>
              <a:gd name="connsiteX77" fmla="*/ 9811 w 10000"/>
              <a:gd name="connsiteY77" fmla="*/ 9602 h 18455"/>
              <a:gd name="connsiteX78" fmla="*/ 9863 w 10000"/>
              <a:gd name="connsiteY78" fmla="*/ 9515 h 18455"/>
              <a:gd name="connsiteX79" fmla="*/ 9915 w 10000"/>
              <a:gd name="connsiteY79" fmla="*/ 9515 h 18455"/>
              <a:gd name="connsiteX80" fmla="*/ 9985 w 10000"/>
              <a:gd name="connsiteY80" fmla="*/ 9515 h 18455"/>
              <a:gd name="connsiteX81" fmla="*/ 10000 w 10000"/>
              <a:gd name="connsiteY81" fmla="*/ 9515 h 18455"/>
              <a:gd name="connsiteX82" fmla="*/ 10000 w 10000"/>
              <a:gd name="connsiteY82" fmla="*/ 9428 h 18455"/>
              <a:gd name="connsiteX83" fmla="*/ 10000 w 10000"/>
              <a:gd name="connsiteY83" fmla="*/ 18455 h 18455"/>
              <a:gd name="connsiteX84" fmla="*/ 0 w 10000"/>
              <a:gd name="connsiteY84" fmla="*/ 18455 h 18455"/>
              <a:gd name="connsiteX85" fmla="*/ 35 w 10000"/>
              <a:gd name="connsiteY85" fmla="*/ 18455 h 18455"/>
              <a:gd name="connsiteX86" fmla="*/ 0 w 10000"/>
              <a:gd name="connsiteY86" fmla="*/ 10123 h 18455"/>
              <a:gd name="connsiteX0" fmla="*/ 0 w 10000"/>
              <a:gd name="connsiteY0" fmla="*/ 10123 h 18455"/>
              <a:gd name="connsiteX1" fmla="*/ 69 w 10000"/>
              <a:gd name="connsiteY1" fmla="*/ 10036 h 18455"/>
              <a:gd name="connsiteX2" fmla="*/ 347 w 10000"/>
              <a:gd name="connsiteY2" fmla="*/ 9950 h 18455"/>
              <a:gd name="connsiteX3" fmla="*/ 583 w 10000"/>
              <a:gd name="connsiteY3" fmla="*/ 9289 h 18455"/>
              <a:gd name="connsiteX4" fmla="*/ 667 w 10000"/>
              <a:gd name="connsiteY4" fmla="*/ 8872 h 18455"/>
              <a:gd name="connsiteX5" fmla="*/ 1083 w 10000"/>
              <a:gd name="connsiteY5" fmla="*/ 8455 h 18455"/>
              <a:gd name="connsiteX6" fmla="*/ 1334 w 10000"/>
              <a:gd name="connsiteY6" fmla="*/ 8455 h 18455"/>
              <a:gd name="connsiteX7" fmla="*/ 1500 w 10000"/>
              <a:gd name="connsiteY7" fmla="*/ 8455 h 18455"/>
              <a:gd name="connsiteX8" fmla="*/ 1667 w 10000"/>
              <a:gd name="connsiteY8" fmla="*/ 8455 h 18455"/>
              <a:gd name="connsiteX9" fmla="*/ 1750 w 10000"/>
              <a:gd name="connsiteY9" fmla="*/ 8872 h 18455"/>
              <a:gd name="connsiteX10" fmla="*/ 1834 w 10000"/>
              <a:gd name="connsiteY10" fmla="*/ 9289 h 18455"/>
              <a:gd name="connsiteX11" fmla="*/ 1917 w 10000"/>
              <a:gd name="connsiteY11" fmla="*/ 9289 h 18455"/>
              <a:gd name="connsiteX12" fmla="*/ 2000 w 10000"/>
              <a:gd name="connsiteY12" fmla="*/ 9289 h 18455"/>
              <a:gd name="connsiteX13" fmla="*/ 2000 w 10000"/>
              <a:gd name="connsiteY13" fmla="*/ 9289 h 18455"/>
              <a:gd name="connsiteX14" fmla="*/ 2083 w 10000"/>
              <a:gd name="connsiteY14" fmla="*/ 9602 h 18455"/>
              <a:gd name="connsiteX15" fmla="*/ 2222 w 10000"/>
              <a:gd name="connsiteY15" fmla="*/ 9602 h 18455"/>
              <a:gd name="connsiteX16" fmla="*/ 2361 w 10000"/>
              <a:gd name="connsiteY16" fmla="*/ 9602 h 18455"/>
              <a:gd name="connsiteX17" fmla="*/ 2465 w 10000"/>
              <a:gd name="connsiteY17" fmla="*/ 9602 h 18455"/>
              <a:gd name="connsiteX18" fmla="*/ 2570 w 10000"/>
              <a:gd name="connsiteY18" fmla="*/ 9602 h 18455"/>
              <a:gd name="connsiteX19" fmla="*/ 2744 w 10000"/>
              <a:gd name="connsiteY19" fmla="*/ 9602 h 18455"/>
              <a:gd name="connsiteX20" fmla="*/ 2848 w 10000"/>
              <a:gd name="connsiteY20" fmla="*/ 9602 h 18455"/>
              <a:gd name="connsiteX21" fmla="*/ 2952 w 10000"/>
              <a:gd name="connsiteY21" fmla="*/ 9602 h 18455"/>
              <a:gd name="connsiteX22" fmla="*/ 3126 w 10000"/>
              <a:gd name="connsiteY22" fmla="*/ 9602 h 18455"/>
              <a:gd name="connsiteX23" fmla="*/ 3230 w 10000"/>
              <a:gd name="connsiteY23" fmla="*/ 9602 h 18455"/>
              <a:gd name="connsiteX24" fmla="*/ 3334 w 10000"/>
              <a:gd name="connsiteY24" fmla="*/ 9602 h 18455"/>
              <a:gd name="connsiteX25" fmla="*/ 3508 w 10000"/>
              <a:gd name="connsiteY25" fmla="*/ 9602 h 18455"/>
              <a:gd name="connsiteX26" fmla="*/ 3647 w 10000"/>
              <a:gd name="connsiteY26" fmla="*/ 9515 h 18455"/>
              <a:gd name="connsiteX27" fmla="*/ 3751 w 10000"/>
              <a:gd name="connsiteY27" fmla="*/ 9289 h 18455"/>
              <a:gd name="connsiteX28" fmla="*/ 4001 w 10000"/>
              <a:gd name="connsiteY28" fmla="*/ 7621 h 18455"/>
              <a:gd name="connsiteX29" fmla="*/ 4168 w 10000"/>
              <a:gd name="connsiteY29" fmla="*/ 3868 h 18455"/>
              <a:gd name="connsiteX30" fmla="*/ 4499 w 10000"/>
              <a:gd name="connsiteY30" fmla="*/ 1934 h 18455"/>
              <a:gd name="connsiteX31" fmla="*/ 4832 w 10000"/>
              <a:gd name="connsiteY31" fmla="*/ 266 h 18455"/>
              <a:gd name="connsiteX32" fmla="*/ 5084 w 10000"/>
              <a:gd name="connsiteY32" fmla="*/ 1783 h 18455"/>
              <a:gd name="connsiteX33" fmla="*/ 4918 w 10000"/>
              <a:gd name="connsiteY33" fmla="*/ 4702 h 18455"/>
              <a:gd name="connsiteX34" fmla="*/ 4918 w 10000"/>
              <a:gd name="connsiteY34" fmla="*/ 7204 h 18455"/>
              <a:gd name="connsiteX35" fmla="*/ 4918 w 10000"/>
              <a:gd name="connsiteY35" fmla="*/ 8038 h 18455"/>
              <a:gd name="connsiteX36" fmla="*/ 5001 w 10000"/>
              <a:gd name="connsiteY36" fmla="*/ 8038 h 18455"/>
              <a:gd name="connsiteX37" fmla="*/ 5001 w 10000"/>
              <a:gd name="connsiteY37" fmla="*/ 8872 h 18455"/>
              <a:gd name="connsiteX38" fmla="*/ 5334 w 10000"/>
              <a:gd name="connsiteY38" fmla="*/ 8455 h 18455"/>
              <a:gd name="connsiteX39" fmla="*/ 5416 w 10000"/>
              <a:gd name="connsiteY39" fmla="*/ 9023 h 18455"/>
              <a:gd name="connsiteX40" fmla="*/ 5416 w 10000"/>
              <a:gd name="connsiteY40" fmla="*/ 9440 h 18455"/>
              <a:gd name="connsiteX41" fmla="*/ 5539 w 10000"/>
              <a:gd name="connsiteY41" fmla="*/ 9515 h 18455"/>
              <a:gd name="connsiteX42" fmla="*/ 5782 w 10000"/>
              <a:gd name="connsiteY42" fmla="*/ 9602 h 18455"/>
              <a:gd name="connsiteX43" fmla="*/ 5956 w 10000"/>
              <a:gd name="connsiteY43" fmla="*/ 9602 h 18455"/>
              <a:gd name="connsiteX44" fmla="*/ 6095 w 10000"/>
              <a:gd name="connsiteY44" fmla="*/ 9689 h 18455"/>
              <a:gd name="connsiteX45" fmla="*/ 6234 w 10000"/>
              <a:gd name="connsiteY45" fmla="*/ 9689 h 18455"/>
              <a:gd name="connsiteX46" fmla="*/ 6303 w 10000"/>
              <a:gd name="connsiteY46" fmla="*/ 9689 h 18455"/>
              <a:gd name="connsiteX47" fmla="*/ 6373 w 10000"/>
              <a:gd name="connsiteY47" fmla="*/ 9689 h 18455"/>
              <a:gd name="connsiteX48" fmla="*/ 6511 w 10000"/>
              <a:gd name="connsiteY48" fmla="*/ 9689 h 18455"/>
              <a:gd name="connsiteX49" fmla="*/ 6616 w 10000"/>
              <a:gd name="connsiteY49" fmla="*/ 9689 h 18455"/>
              <a:gd name="connsiteX50" fmla="*/ 6754 w 10000"/>
              <a:gd name="connsiteY50" fmla="*/ 9689 h 18455"/>
              <a:gd name="connsiteX51" fmla="*/ 6893 w 10000"/>
              <a:gd name="connsiteY51" fmla="*/ 9776 h 18455"/>
              <a:gd name="connsiteX52" fmla="*/ 7032 w 10000"/>
              <a:gd name="connsiteY52" fmla="*/ 9776 h 18455"/>
              <a:gd name="connsiteX53" fmla="*/ 7171 w 10000"/>
              <a:gd name="connsiteY53" fmla="*/ 9862 h 18455"/>
              <a:gd name="connsiteX54" fmla="*/ 7310 w 10000"/>
              <a:gd name="connsiteY54" fmla="*/ 9862 h 18455"/>
              <a:gd name="connsiteX55" fmla="*/ 7432 w 10000"/>
              <a:gd name="connsiteY55" fmla="*/ 9862 h 18455"/>
              <a:gd name="connsiteX56" fmla="*/ 7537 w 10000"/>
              <a:gd name="connsiteY56" fmla="*/ 9862 h 18455"/>
              <a:gd name="connsiteX57" fmla="*/ 7641 w 10000"/>
              <a:gd name="connsiteY57" fmla="*/ 9862 h 18455"/>
              <a:gd name="connsiteX58" fmla="*/ 7780 w 10000"/>
              <a:gd name="connsiteY58" fmla="*/ 9862 h 18455"/>
              <a:gd name="connsiteX59" fmla="*/ 7953 w 10000"/>
              <a:gd name="connsiteY59" fmla="*/ 9950 h 18455"/>
              <a:gd name="connsiteX60" fmla="*/ 8092 w 10000"/>
              <a:gd name="connsiteY60" fmla="*/ 9950 h 18455"/>
              <a:gd name="connsiteX61" fmla="*/ 8196 w 10000"/>
              <a:gd name="connsiteY61" fmla="*/ 10036 h 18455"/>
              <a:gd name="connsiteX62" fmla="*/ 8301 w 10000"/>
              <a:gd name="connsiteY62" fmla="*/ 10036 h 18455"/>
              <a:gd name="connsiteX63" fmla="*/ 8440 w 10000"/>
              <a:gd name="connsiteY63" fmla="*/ 10036 h 18455"/>
              <a:gd name="connsiteX64" fmla="*/ 8578 w 10000"/>
              <a:gd name="connsiteY64" fmla="*/ 10036 h 18455"/>
              <a:gd name="connsiteX65" fmla="*/ 8683 w 10000"/>
              <a:gd name="connsiteY65" fmla="*/ 10036 h 18455"/>
              <a:gd name="connsiteX66" fmla="*/ 8787 w 10000"/>
              <a:gd name="connsiteY66" fmla="*/ 10036 h 18455"/>
              <a:gd name="connsiteX67" fmla="*/ 8891 w 10000"/>
              <a:gd name="connsiteY67" fmla="*/ 10036 h 18455"/>
              <a:gd name="connsiteX68" fmla="*/ 9085 w 10000"/>
              <a:gd name="connsiteY68" fmla="*/ 9289 h 18455"/>
              <a:gd name="connsiteX69" fmla="*/ 9169 w 10000"/>
              <a:gd name="connsiteY69" fmla="*/ 9289 h 18455"/>
              <a:gd name="connsiteX70" fmla="*/ 9252 w 10000"/>
              <a:gd name="connsiteY70" fmla="*/ 8872 h 18455"/>
              <a:gd name="connsiteX71" fmla="*/ 9335 w 10000"/>
              <a:gd name="connsiteY71" fmla="*/ 8038 h 18455"/>
              <a:gd name="connsiteX72" fmla="*/ 9419 w 10000"/>
              <a:gd name="connsiteY72" fmla="*/ 8038 h 18455"/>
              <a:gd name="connsiteX73" fmla="*/ 9585 w 10000"/>
              <a:gd name="connsiteY73" fmla="*/ 9289 h 18455"/>
              <a:gd name="connsiteX74" fmla="*/ 9669 w 10000"/>
              <a:gd name="connsiteY74" fmla="*/ 9706 h 18455"/>
              <a:gd name="connsiteX75" fmla="*/ 9690 w 10000"/>
              <a:gd name="connsiteY75" fmla="*/ 9862 h 18455"/>
              <a:gd name="connsiteX76" fmla="*/ 9759 w 10000"/>
              <a:gd name="connsiteY76" fmla="*/ 9862 h 18455"/>
              <a:gd name="connsiteX77" fmla="*/ 9811 w 10000"/>
              <a:gd name="connsiteY77" fmla="*/ 9602 h 18455"/>
              <a:gd name="connsiteX78" fmla="*/ 9863 w 10000"/>
              <a:gd name="connsiteY78" fmla="*/ 9515 h 18455"/>
              <a:gd name="connsiteX79" fmla="*/ 9915 w 10000"/>
              <a:gd name="connsiteY79" fmla="*/ 9515 h 18455"/>
              <a:gd name="connsiteX80" fmla="*/ 9985 w 10000"/>
              <a:gd name="connsiteY80" fmla="*/ 9515 h 18455"/>
              <a:gd name="connsiteX81" fmla="*/ 10000 w 10000"/>
              <a:gd name="connsiteY81" fmla="*/ 9515 h 18455"/>
              <a:gd name="connsiteX82" fmla="*/ 10000 w 10000"/>
              <a:gd name="connsiteY82" fmla="*/ 9428 h 18455"/>
              <a:gd name="connsiteX83" fmla="*/ 10000 w 10000"/>
              <a:gd name="connsiteY83" fmla="*/ 18455 h 18455"/>
              <a:gd name="connsiteX84" fmla="*/ 0 w 10000"/>
              <a:gd name="connsiteY84" fmla="*/ 18455 h 18455"/>
              <a:gd name="connsiteX85" fmla="*/ 35 w 10000"/>
              <a:gd name="connsiteY85" fmla="*/ 18455 h 18455"/>
              <a:gd name="connsiteX86" fmla="*/ 0 w 10000"/>
              <a:gd name="connsiteY86" fmla="*/ 10123 h 18455"/>
              <a:gd name="connsiteX0" fmla="*/ 0 w 10000"/>
              <a:gd name="connsiteY0" fmla="*/ 10123 h 18455"/>
              <a:gd name="connsiteX1" fmla="*/ 69 w 10000"/>
              <a:gd name="connsiteY1" fmla="*/ 10036 h 18455"/>
              <a:gd name="connsiteX2" fmla="*/ 347 w 10000"/>
              <a:gd name="connsiteY2" fmla="*/ 9950 h 18455"/>
              <a:gd name="connsiteX3" fmla="*/ 583 w 10000"/>
              <a:gd name="connsiteY3" fmla="*/ 9289 h 18455"/>
              <a:gd name="connsiteX4" fmla="*/ 667 w 10000"/>
              <a:gd name="connsiteY4" fmla="*/ 8872 h 18455"/>
              <a:gd name="connsiteX5" fmla="*/ 1083 w 10000"/>
              <a:gd name="connsiteY5" fmla="*/ 8455 h 18455"/>
              <a:gd name="connsiteX6" fmla="*/ 1334 w 10000"/>
              <a:gd name="connsiteY6" fmla="*/ 8455 h 18455"/>
              <a:gd name="connsiteX7" fmla="*/ 1500 w 10000"/>
              <a:gd name="connsiteY7" fmla="*/ 8455 h 18455"/>
              <a:gd name="connsiteX8" fmla="*/ 1667 w 10000"/>
              <a:gd name="connsiteY8" fmla="*/ 8455 h 18455"/>
              <a:gd name="connsiteX9" fmla="*/ 1750 w 10000"/>
              <a:gd name="connsiteY9" fmla="*/ 8872 h 18455"/>
              <a:gd name="connsiteX10" fmla="*/ 1834 w 10000"/>
              <a:gd name="connsiteY10" fmla="*/ 9289 h 18455"/>
              <a:gd name="connsiteX11" fmla="*/ 1917 w 10000"/>
              <a:gd name="connsiteY11" fmla="*/ 9289 h 18455"/>
              <a:gd name="connsiteX12" fmla="*/ 2000 w 10000"/>
              <a:gd name="connsiteY12" fmla="*/ 9289 h 18455"/>
              <a:gd name="connsiteX13" fmla="*/ 2000 w 10000"/>
              <a:gd name="connsiteY13" fmla="*/ 9289 h 18455"/>
              <a:gd name="connsiteX14" fmla="*/ 2083 w 10000"/>
              <a:gd name="connsiteY14" fmla="*/ 9602 h 18455"/>
              <a:gd name="connsiteX15" fmla="*/ 2222 w 10000"/>
              <a:gd name="connsiteY15" fmla="*/ 9602 h 18455"/>
              <a:gd name="connsiteX16" fmla="*/ 2361 w 10000"/>
              <a:gd name="connsiteY16" fmla="*/ 9602 h 18455"/>
              <a:gd name="connsiteX17" fmla="*/ 2465 w 10000"/>
              <a:gd name="connsiteY17" fmla="*/ 9602 h 18455"/>
              <a:gd name="connsiteX18" fmla="*/ 2570 w 10000"/>
              <a:gd name="connsiteY18" fmla="*/ 9602 h 18455"/>
              <a:gd name="connsiteX19" fmla="*/ 2744 w 10000"/>
              <a:gd name="connsiteY19" fmla="*/ 9602 h 18455"/>
              <a:gd name="connsiteX20" fmla="*/ 2848 w 10000"/>
              <a:gd name="connsiteY20" fmla="*/ 9602 h 18455"/>
              <a:gd name="connsiteX21" fmla="*/ 2952 w 10000"/>
              <a:gd name="connsiteY21" fmla="*/ 9602 h 18455"/>
              <a:gd name="connsiteX22" fmla="*/ 3126 w 10000"/>
              <a:gd name="connsiteY22" fmla="*/ 9602 h 18455"/>
              <a:gd name="connsiteX23" fmla="*/ 3230 w 10000"/>
              <a:gd name="connsiteY23" fmla="*/ 9602 h 18455"/>
              <a:gd name="connsiteX24" fmla="*/ 3334 w 10000"/>
              <a:gd name="connsiteY24" fmla="*/ 9602 h 18455"/>
              <a:gd name="connsiteX25" fmla="*/ 3508 w 10000"/>
              <a:gd name="connsiteY25" fmla="*/ 9602 h 18455"/>
              <a:gd name="connsiteX26" fmla="*/ 3647 w 10000"/>
              <a:gd name="connsiteY26" fmla="*/ 9515 h 18455"/>
              <a:gd name="connsiteX27" fmla="*/ 3751 w 10000"/>
              <a:gd name="connsiteY27" fmla="*/ 9289 h 18455"/>
              <a:gd name="connsiteX28" fmla="*/ 4001 w 10000"/>
              <a:gd name="connsiteY28" fmla="*/ 7621 h 18455"/>
              <a:gd name="connsiteX29" fmla="*/ 4332 w 10000"/>
              <a:gd name="connsiteY29" fmla="*/ 4436 h 18455"/>
              <a:gd name="connsiteX30" fmla="*/ 4499 w 10000"/>
              <a:gd name="connsiteY30" fmla="*/ 1934 h 18455"/>
              <a:gd name="connsiteX31" fmla="*/ 4832 w 10000"/>
              <a:gd name="connsiteY31" fmla="*/ 266 h 18455"/>
              <a:gd name="connsiteX32" fmla="*/ 5084 w 10000"/>
              <a:gd name="connsiteY32" fmla="*/ 1783 h 18455"/>
              <a:gd name="connsiteX33" fmla="*/ 4918 w 10000"/>
              <a:gd name="connsiteY33" fmla="*/ 4702 h 18455"/>
              <a:gd name="connsiteX34" fmla="*/ 4918 w 10000"/>
              <a:gd name="connsiteY34" fmla="*/ 7204 h 18455"/>
              <a:gd name="connsiteX35" fmla="*/ 4918 w 10000"/>
              <a:gd name="connsiteY35" fmla="*/ 8038 h 18455"/>
              <a:gd name="connsiteX36" fmla="*/ 5001 w 10000"/>
              <a:gd name="connsiteY36" fmla="*/ 8038 h 18455"/>
              <a:gd name="connsiteX37" fmla="*/ 5001 w 10000"/>
              <a:gd name="connsiteY37" fmla="*/ 8872 h 18455"/>
              <a:gd name="connsiteX38" fmla="*/ 5334 w 10000"/>
              <a:gd name="connsiteY38" fmla="*/ 8455 h 18455"/>
              <a:gd name="connsiteX39" fmla="*/ 5416 w 10000"/>
              <a:gd name="connsiteY39" fmla="*/ 9023 h 18455"/>
              <a:gd name="connsiteX40" fmla="*/ 5416 w 10000"/>
              <a:gd name="connsiteY40" fmla="*/ 9440 h 18455"/>
              <a:gd name="connsiteX41" fmla="*/ 5539 w 10000"/>
              <a:gd name="connsiteY41" fmla="*/ 9515 h 18455"/>
              <a:gd name="connsiteX42" fmla="*/ 5782 w 10000"/>
              <a:gd name="connsiteY42" fmla="*/ 9602 h 18455"/>
              <a:gd name="connsiteX43" fmla="*/ 5956 w 10000"/>
              <a:gd name="connsiteY43" fmla="*/ 9602 h 18455"/>
              <a:gd name="connsiteX44" fmla="*/ 6095 w 10000"/>
              <a:gd name="connsiteY44" fmla="*/ 9689 h 18455"/>
              <a:gd name="connsiteX45" fmla="*/ 6234 w 10000"/>
              <a:gd name="connsiteY45" fmla="*/ 9689 h 18455"/>
              <a:gd name="connsiteX46" fmla="*/ 6303 w 10000"/>
              <a:gd name="connsiteY46" fmla="*/ 9689 h 18455"/>
              <a:gd name="connsiteX47" fmla="*/ 6373 w 10000"/>
              <a:gd name="connsiteY47" fmla="*/ 9689 h 18455"/>
              <a:gd name="connsiteX48" fmla="*/ 6511 w 10000"/>
              <a:gd name="connsiteY48" fmla="*/ 9689 h 18455"/>
              <a:gd name="connsiteX49" fmla="*/ 6616 w 10000"/>
              <a:gd name="connsiteY49" fmla="*/ 9689 h 18455"/>
              <a:gd name="connsiteX50" fmla="*/ 6754 w 10000"/>
              <a:gd name="connsiteY50" fmla="*/ 9689 h 18455"/>
              <a:gd name="connsiteX51" fmla="*/ 6893 w 10000"/>
              <a:gd name="connsiteY51" fmla="*/ 9776 h 18455"/>
              <a:gd name="connsiteX52" fmla="*/ 7032 w 10000"/>
              <a:gd name="connsiteY52" fmla="*/ 9776 h 18455"/>
              <a:gd name="connsiteX53" fmla="*/ 7171 w 10000"/>
              <a:gd name="connsiteY53" fmla="*/ 9862 h 18455"/>
              <a:gd name="connsiteX54" fmla="*/ 7310 w 10000"/>
              <a:gd name="connsiteY54" fmla="*/ 9862 h 18455"/>
              <a:gd name="connsiteX55" fmla="*/ 7432 w 10000"/>
              <a:gd name="connsiteY55" fmla="*/ 9862 h 18455"/>
              <a:gd name="connsiteX56" fmla="*/ 7537 w 10000"/>
              <a:gd name="connsiteY56" fmla="*/ 9862 h 18455"/>
              <a:gd name="connsiteX57" fmla="*/ 7641 w 10000"/>
              <a:gd name="connsiteY57" fmla="*/ 9862 h 18455"/>
              <a:gd name="connsiteX58" fmla="*/ 7780 w 10000"/>
              <a:gd name="connsiteY58" fmla="*/ 9862 h 18455"/>
              <a:gd name="connsiteX59" fmla="*/ 7953 w 10000"/>
              <a:gd name="connsiteY59" fmla="*/ 9950 h 18455"/>
              <a:gd name="connsiteX60" fmla="*/ 8092 w 10000"/>
              <a:gd name="connsiteY60" fmla="*/ 9950 h 18455"/>
              <a:gd name="connsiteX61" fmla="*/ 8196 w 10000"/>
              <a:gd name="connsiteY61" fmla="*/ 10036 h 18455"/>
              <a:gd name="connsiteX62" fmla="*/ 8301 w 10000"/>
              <a:gd name="connsiteY62" fmla="*/ 10036 h 18455"/>
              <a:gd name="connsiteX63" fmla="*/ 8440 w 10000"/>
              <a:gd name="connsiteY63" fmla="*/ 10036 h 18455"/>
              <a:gd name="connsiteX64" fmla="*/ 8578 w 10000"/>
              <a:gd name="connsiteY64" fmla="*/ 10036 h 18455"/>
              <a:gd name="connsiteX65" fmla="*/ 8683 w 10000"/>
              <a:gd name="connsiteY65" fmla="*/ 10036 h 18455"/>
              <a:gd name="connsiteX66" fmla="*/ 8787 w 10000"/>
              <a:gd name="connsiteY66" fmla="*/ 10036 h 18455"/>
              <a:gd name="connsiteX67" fmla="*/ 8891 w 10000"/>
              <a:gd name="connsiteY67" fmla="*/ 10036 h 18455"/>
              <a:gd name="connsiteX68" fmla="*/ 9085 w 10000"/>
              <a:gd name="connsiteY68" fmla="*/ 9289 h 18455"/>
              <a:gd name="connsiteX69" fmla="*/ 9169 w 10000"/>
              <a:gd name="connsiteY69" fmla="*/ 9289 h 18455"/>
              <a:gd name="connsiteX70" fmla="*/ 9252 w 10000"/>
              <a:gd name="connsiteY70" fmla="*/ 8872 h 18455"/>
              <a:gd name="connsiteX71" fmla="*/ 9335 w 10000"/>
              <a:gd name="connsiteY71" fmla="*/ 8038 h 18455"/>
              <a:gd name="connsiteX72" fmla="*/ 9419 w 10000"/>
              <a:gd name="connsiteY72" fmla="*/ 8038 h 18455"/>
              <a:gd name="connsiteX73" fmla="*/ 9585 w 10000"/>
              <a:gd name="connsiteY73" fmla="*/ 9289 h 18455"/>
              <a:gd name="connsiteX74" fmla="*/ 9669 w 10000"/>
              <a:gd name="connsiteY74" fmla="*/ 9706 h 18455"/>
              <a:gd name="connsiteX75" fmla="*/ 9690 w 10000"/>
              <a:gd name="connsiteY75" fmla="*/ 9862 h 18455"/>
              <a:gd name="connsiteX76" fmla="*/ 9759 w 10000"/>
              <a:gd name="connsiteY76" fmla="*/ 9862 h 18455"/>
              <a:gd name="connsiteX77" fmla="*/ 9811 w 10000"/>
              <a:gd name="connsiteY77" fmla="*/ 9602 h 18455"/>
              <a:gd name="connsiteX78" fmla="*/ 9863 w 10000"/>
              <a:gd name="connsiteY78" fmla="*/ 9515 h 18455"/>
              <a:gd name="connsiteX79" fmla="*/ 9915 w 10000"/>
              <a:gd name="connsiteY79" fmla="*/ 9515 h 18455"/>
              <a:gd name="connsiteX80" fmla="*/ 9985 w 10000"/>
              <a:gd name="connsiteY80" fmla="*/ 9515 h 18455"/>
              <a:gd name="connsiteX81" fmla="*/ 10000 w 10000"/>
              <a:gd name="connsiteY81" fmla="*/ 9515 h 18455"/>
              <a:gd name="connsiteX82" fmla="*/ 10000 w 10000"/>
              <a:gd name="connsiteY82" fmla="*/ 9428 h 18455"/>
              <a:gd name="connsiteX83" fmla="*/ 10000 w 10000"/>
              <a:gd name="connsiteY83" fmla="*/ 18455 h 18455"/>
              <a:gd name="connsiteX84" fmla="*/ 0 w 10000"/>
              <a:gd name="connsiteY84" fmla="*/ 18455 h 18455"/>
              <a:gd name="connsiteX85" fmla="*/ 35 w 10000"/>
              <a:gd name="connsiteY85" fmla="*/ 18455 h 18455"/>
              <a:gd name="connsiteX86" fmla="*/ 0 w 10000"/>
              <a:gd name="connsiteY86" fmla="*/ 10123 h 18455"/>
              <a:gd name="connsiteX0" fmla="*/ 0 w 10000"/>
              <a:gd name="connsiteY0" fmla="*/ 10123 h 18455"/>
              <a:gd name="connsiteX1" fmla="*/ 69 w 10000"/>
              <a:gd name="connsiteY1" fmla="*/ 10036 h 18455"/>
              <a:gd name="connsiteX2" fmla="*/ 347 w 10000"/>
              <a:gd name="connsiteY2" fmla="*/ 9950 h 18455"/>
              <a:gd name="connsiteX3" fmla="*/ 583 w 10000"/>
              <a:gd name="connsiteY3" fmla="*/ 9289 h 18455"/>
              <a:gd name="connsiteX4" fmla="*/ 667 w 10000"/>
              <a:gd name="connsiteY4" fmla="*/ 8872 h 18455"/>
              <a:gd name="connsiteX5" fmla="*/ 1083 w 10000"/>
              <a:gd name="connsiteY5" fmla="*/ 8455 h 18455"/>
              <a:gd name="connsiteX6" fmla="*/ 1334 w 10000"/>
              <a:gd name="connsiteY6" fmla="*/ 8455 h 18455"/>
              <a:gd name="connsiteX7" fmla="*/ 1500 w 10000"/>
              <a:gd name="connsiteY7" fmla="*/ 8455 h 18455"/>
              <a:gd name="connsiteX8" fmla="*/ 1667 w 10000"/>
              <a:gd name="connsiteY8" fmla="*/ 8455 h 18455"/>
              <a:gd name="connsiteX9" fmla="*/ 1750 w 10000"/>
              <a:gd name="connsiteY9" fmla="*/ 8872 h 18455"/>
              <a:gd name="connsiteX10" fmla="*/ 1834 w 10000"/>
              <a:gd name="connsiteY10" fmla="*/ 9289 h 18455"/>
              <a:gd name="connsiteX11" fmla="*/ 1917 w 10000"/>
              <a:gd name="connsiteY11" fmla="*/ 9289 h 18455"/>
              <a:gd name="connsiteX12" fmla="*/ 2000 w 10000"/>
              <a:gd name="connsiteY12" fmla="*/ 9289 h 18455"/>
              <a:gd name="connsiteX13" fmla="*/ 2000 w 10000"/>
              <a:gd name="connsiteY13" fmla="*/ 9289 h 18455"/>
              <a:gd name="connsiteX14" fmla="*/ 2083 w 10000"/>
              <a:gd name="connsiteY14" fmla="*/ 9602 h 18455"/>
              <a:gd name="connsiteX15" fmla="*/ 2222 w 10000"/>
              <a:gd name="connsiteY15" fmla="*/ 9602 h 18455"/>
              <a:gd name="connsiteX16" fmla="*/ 2361 w 10000"/>
              <a:gd name="connsiteY16" fmla="*/ 9602 h 18455"/>
              <a:gd name="connsiteX17" fmla="*/ 2465 w 10000"/>
              <a:gd name="connsiteY17" fmla="*/ 9602 h 18455"/>
              <a:gd name="connsiteX18" fmla="*/ 2570 w 10000"/>
              <a:gd name="connsiteY18" fmla="*/ 9602 h 18455"/>
              <a:gd name="connsiteX19" fmla="*/ 2744 w 10000"/>
              <a:gd name="connsiteY19" fmla="*/ 9602 h 18455"/>
              <a:gd name="connsiteX20" fmla="*/ 2848 w 10000"/>
              <a:gd name="connsiteY20" fmla="*/ 9602 h 18455"/>
              <a:gd name="connsiteX21" fmla="*/ 2952 w 10000"/>
              <a:gd name="connsiteY21" fmla="*/ 9602 h 18455"/>
              <a:gd name="connsiteX22" fmla="*/ 3126 w 10000"/>
              <a:gd name="connsiteY22" fmla="*/ 9602 h 18455"/>
              <a:gd name="connsiteX23" fmla="*/ 3230 w 10000"/>
              <a:gd name="connsiteY23" fmla="*/ 9602 h 18455"/>
              <a:gd name="connsiteX24" fmla="*/ 3334 w 10000"/>
              <a:gd name="connsiteY24" fmla="*/ 9602 h 18455"/>
              <a:gd name="connsiteX25" fmla="*/ 3508 w 10000"/>
              <a:gd name="connsiteY25" fmla="*/ 9602 h 18455"/>
              <a:gd name="connsiteX26" fmla="*/ 3647 w 10000"/>
              <a:gd name="connsiteY26" fmla="*/ 9515 h 18455"/>
              <a:gd name="connsiteX27" fmla="*/ 3751 w 10000"/>
              <a:gd name="connsiteY27" fmla="*/ 9289 h 18455"/>
              <a:gd name="connsiteX28" fmla="*/ 4001 w 10000"/>
              <a:gd name="connsiteY28" fmla="*/ 7621 h 18455"/>
              <a:gd name="connsiteX29" fmla="*/ 4332 w 10000"/>
              <a:gd name="connsiteY29" fmla="*/ 4436 h 18455"/>
              <a:gd name="connsiteX30" fmla="*/ 4499 w 10000"/>
              <a:gd name="connsiteY30" fmla="*/ 2768 h 18455"/>
              <a:gd name="connsiteX31" fmla="*/ 4832 w 10000"/>
              <a:gd name="connsiteY31" fmla="*/ 266 h 18455"/>
              <a:gd name="connsiteX32" fmla="*/ 5084 w 10000"/>
              <a:gd name="connsiteY32" fmla="*/ 1783 h 18455"/>
              <a:gd name="connsiteX33" fmla="*/ 4918 w 10000"/>
              <a:gd name="connsiteY33" fmla="*/ 4702 h 18455"/>
              <a:gd name="connsiteX34" fmla="*/ 4918 w 10000"/>
              <a:gd name="connsiteY34" fmla="*/ 7204 h 18455"/>
              <a:gd name="connsiteX35" fmla="*/ 4918 w 10000"/>
              <a:gd name="connsiteY35" fmla="*/ 8038 h 18455"/>
              <a:gd name="connsiteX36" fmla="*/ 5001 w 10000"/>
              <a:gd name="connsiteY36" fmla="*/ 8038 h 18455"/>
              <a:gd name="connsiteX37" fmla="*/ 5001 w 10000"/>
              <a:gd name="connsiteY37" fmla="*/ 8872 h 18455"/>
              <a:gd name="connsiteX38" fmla="*/ 5334 w 10000"/>
              <a:gd name="connsiteY38" fmla="*/ 8455 h 18455"/>
              <a:gd name="connsiteX39" fmla="*/ 5416 w 10000"/>
              <a:gd name="connsiteY39" fmla="*/ 9023 h 18455"/>
              <a:gd name="connsiteX40" fmla="*/ 5416 w 10000"/>
              <a:gd name="connsiteY40" fmla="*/ 9440 h 18455"/>
              <a:gd name="connsiteX41" fmla="*/ 5539 w 10000"/>
              <a:gd name="connsiteY41" fmla="*/ 9515 h 18455"/>
              <a:gd name="connsiteX42" fmla="*/ 5782 w 10000"/>
              <a:gd name="connsiteY42" fmla="*/ 9602 h 18455"/>
              <a:gd name="connsiteX43" fmla="*/ 5956 w 10000"/>
              <a:gd name="connsiteY43" fmla="*/ 9602 h 18455"/>
              <a:gd name="connsiteX44" fmla="*/ 6095 w 10000"/>
              <a:gd name="connsiteY44" fmla="*/ 9689 h 18455"/>
              <a:gd name="connsiteX45" fmla="*/ 6234 w 10000"/>
              <a:gd name="connsiteY45" fmla="*/ 9689 h 18455"/>
              <a:gd name="connsiteX46" fmla="*/ 6303 w 10000"/>
              <a:gd name="connsiteY46" fmla="*/ 9689 h 18455"/>
              <a:gd name="connsiteX47" fmla="*/ 6373 w 10000"/>
              <a:gd name="connsiteY47" fmla="*/ 9689 h 18455"/>
              <a:gd name="connsiteX48" fmla="*/ 6511 w 10000"/>
              <a:gd name="connsiteY48" fmla="*/ 9689 h 18455"/>
              <a:gd name="connsiteX49" fmla="*/ 6616 w 10000"/>
              <a:gd name="connsiteY49" fmla="*/ 9689 h 18455"/>
              <a:gd name="connsiteX50" fmla="*/ 6754 w 10000"/>
              <a:gd name="connsiteY50" fmla="*/ 9689 h 18455"/>
              <a:gd name="connsiteX51" fmla="*/ 6893 w 10000"/>
              <a:gd name="connsiteY51" fmla="*/ 9776 h 18455"/>
              <a:gd name="connsiteX52" fmla="*/ 7032 w 10000"/>
              <a:gd name="connsiteY52" fmla="*/ 9776 h 18455"/>
              <a:gd name="connsiteX53" fmla="*/ 7171 w 10000"/>
              <a:gd name="connsiteY53" fmla="*/ 9862 h 18455"/>
              <a:gd name="connsiteX54" fmla="*/ 7310 w 10000"/>
              <a:gd name="connsiteY54" fmla="*/ 9862 h 18455"/>
              <a:gd name="connsiteX55" fmla="*/ 7432 w 10000"/>
              <a:gd name="connsiteY55" fmla="*/ 9862 h 18455"/>
              <a:gd name="connsiteX56" fmla="*/ 7537 w 10000"/>
              <a:gd name="connsiteY56" fmla="*/ 9862 h 18455"/>
              <a:gd name="connsiteX57" fmla="*/ 7641 w 10000"/>
              <a:gd name="connsiteY57" fmla="*/ 9862 h 18455"/>
              <a:gd name="connsiteX58" fmla="*/ 7780 w 10000"/>
              <a:gd name="connsiteY58" fmla="*/ 9862 h 18455"/>
              <a:gd name="connsiteX59" fmla="*/ 7953 w 10000"/>
              <a:gd name="connsiteY59" fmla="*/ 9950 h 18455"/>
              <a:gd name="connsiteX60" fmla="*/ 8092 w 10000"/>
              <a:gd name="connsiteY60" fmla="*/ 9950 h 18455"/>
              <a:gd name="connsiteX61" fmla="*/ 8196 w 10000"/>
              <a:gd name="connsiteY61" fmla="*/ 10036 h 18455"/>
              <a:gd name="connsiteX62" fmla="*/ 8301 w 10000"/>
              <a:gd name="connsiteY62" fmla="*/ 10036 h 18455"/>
              <a:gd name="connsiteX63" fmla="*/ 8440 w 10000"/>
              <a:gd name="connsiteY63" fmla="*/ 10036 h 18455"/>
              <a:gd name="connsiteX64" fmla="*/ 8578 w 10000"/>
              <a:gd name="connsiteY64" fmla="*/ 10036 h 18455"/>
              <a:gd name="connsiteX65" fmla="*/ 8683 w 10000"/>
              <a:gd name="connsiteY65" fmla="*/ 10036 h 18455"/>
              <a:gd name="connsiteX66" fmla="*/ 8787 w 10000"/>
              <a:gd name="connsiteY66" fmla="*/ 10036 h 18455"/>
              <a:gd name="connsiteX67" fmla="*/ 8891 w 10000"/>
              <a:gd name="connsiteY67" fmla="*/ 10036 h 18455"/>
              <a:gd name="connsiteX68" fmla="*/ 9085 w 10000"/>
              <a:gd name="connsiteY68" fmla="*/ 9289 h 18455"/>
              <a:gd name="connsiteX69" fmla="*/ 9169 w 10000"/>
              <a:gd name="connsiteY69" fmla="*/ 9289 h 18455"/>
              <a:gd name="connsiteX70" fmla="*/ 9252 w 10000"/>
              <a:gd name="connsiteY70" fmla="*/ 8872 h 18455"/>
              <a:gd name="connsiteX71" fmla="*/ 9335 w 10000"/>
              <a:gd name="connsiteY71" fmla="*/ 8038 h 18455"/>
              <a:gd name="connsiteX72" fmla="*/ 9419 w 10000"/>
              <a:gd name="connsiteY72" fmla="*/ 8038 h 18455"/>
              <a:gd name="connsiteX73" fmla="*/ 9585 w 10000"/>
              <a:gd name="connsiteY73" fmla="*/ 9289 h 18455"/>
              <a:gd name="connsiteX74" fmla="*/ 9669 w 10000"/>
              <a:gd name="connsiteY74" fmla="*/ 9706 h 18455"/>
              <a:gd name="connsiteX75" fmla="*/ 9690 w 10000"/>
              <a:gd name="connsiteY75" fmla="*/ 9862 h 18455"/>
              <a:gd name="connsiteX76" fmla="*/ 9759 w 10000"/>
              <a:gd name="connsiteY76" fmla="*/ 9862 h 18455"/>
              <a:gd name="connsiteX77" fmla="*/ 9811 w 10000"/>
              <a:gd name="connsiteY77" fmla="*/ 9602 h 18455"/>
              <a:gd name="connsiteX78" fmla="*/ 9863 w 10000"/>
              <a:gd name="connsiteY78" fmla="*/ 9515 h 18455"/>
              <a:gd name="connsiteX79" fmla="*/ 9915 w 10000"/>
              <a:gd name="connsiteY79" fmla="*/ 9515 h 18455"/>
              <a:gd name="connsiteX80" fmla="*/ 9985 w 10000"/>
              <a:gd name="connsiteY80" fmla="*/ 9515 h 18455"/>
              <a:gd name="connsiteX81" fmla="*/ 10000 w 10000"/>
              <a:gd name="connsiteY81" fmla="*/ 9515 h 18455"/>
              <a:gd name="connsiteX82" fmla="*/ 10000 w 10000"/>
              <a:gd name="connsiteY82" fmla="*/ 9428 h 18455"/>
              <a:gd name="connsiteX83" fmla="*/ 10000 w 10000"/>
              <a:gd name="connsiteY83" fmla="*/ 18455 h 18455"/>
              <a:gd name="connsiteX84" fmla="*/ 0 w 10000"/>
              <a:gd name="connsiteY84" fmla="*/ 18455 h 18455"/>
              <a:gd name="connsiteX85" fmla="*/ 35 w 10000"/>
              <a:gd name="connsiteY85" fmla="*/ 18455 h 18455"/>
              <a:gd name="connsiteX86" fmla="*/ 0 w 10000"/>
              <a:gd name="connsiteY86" fmla="*/ 10123 h 18455"/>
              <a:gd name="connsiteX0" fmla="*/ 0 w 10000"/>
              <a:gd name="connsiteY0" fmla="*/ 8801 h 17133"/>
              <a:gd name="connsiteX1" fmla="*/ 69 w 10000"/>
              <a:gd name="connsiteY1" fmla="*/ 8714 h 17133"/>
              <a:gd name="connsiteX2" fmla="*/ 347 w 10000"/>
              <a:gd name="connsiteY2" fmla="*/ 8628 h 17133"/>
              <a:gd name="connsiteX3" fmla="*/ 583 w 10000"/>
              <a:gd name="connsiteY3" fmla="*/ 7967 h 17133"/>
              <a:gd name="connsiteX4" fmla="*/ 667 w 10000"/>
              <a:gd name="connsiteY4" fmla="*/ 7550 h 17133"/>
              <a:gd name="connsiteX5" fmla="*/ 1083 w 10000"/>
              <a:gd name="connsiteY5" fmla="*/ 7133 h 17133"/>
              <a:gd name="connsiteX6" fmla="*/ 1334 w 10000"/>
              <a:gd name="connsiteY6" fmla="*/ 7133 h 17133"/>
              <a:gd name="connsiteX7" fmla="*/ 1500 w 10000"/>
              <a:gd name="connsiteY7" fmla="*/ 7133 h 17133"/>
              <a:gd name="connsiteX8" fmla="*/ 1667 w 10000"/>
              <a:gd name="connsiteY8" fmla="*/ 7133 h 17133"/>
              <a:gd name="connsiteX9" fmla="*/ 1750 w 10000"/>
              <a:gd name="connsiteY9" fmla="*/ 7550 h 17133"/>
              <a:gd name="connsiteX10" fmla="*/ 1834 w 10000"/>
              <a:gd name="connsiteY10" fmla="*/ 7967 h 17133"/>
              <a:gd name="connsiteX11" fmla="*/ 1917 w 10000"/>
              <a:gd name="connsiteY11" fmla="*/ 7967 h 17133"/>
              <a:gd name="connsiteX12" fmla="*/ 2000 w 10000"/>
              <a:gd name="connsiteY12" fmla="*/ 7967 h 17133"/>
              <a:gd name="connsiteX13" fmla="*/ 2000 w 10000"/>
              <a:gd name="connsiteY13" fmla="*/ 7967 h 17133"/>
              <a:gd name="connsiteX14" fmla="*/ 2083 w 10000"/>
              <a:gd name="connsiteY14" fmla="*/ 8280 h 17133"/>
              <a:gd name="connsiteX15" fmla="*/ 2222 w 10000"/>
              <a:gd name="connsiteY15" fmla="*/ 8280 h 17133"/>
              <a:gd name="connsiteX16" fmla="*/ 2361 w 10000"/>
              <a:gd name="connsiteY16" fmla="*/ 8280 h 17133"/>
              <a:gd name="connsiteX17" fmla="*/ 2465 w 10000"/>
              <a:gd name="connsiteY17" fmla="*/ 8280 h 17133"/>
              <a:gd name="connsiteX18" fmla="*/ 2570 w 10000"/>
              <a:gd name="connsiteY18" fmla="*/ 8280 h 17133"/>
              <a:gd name="connsiteX19" fmla="*/ 2744 w 10000"/>
              <a:gd name="connsiteY19" fmla="*/ 8280 h 17133"/>
              <a:gd name="connsiteX20" fmla="*/ 2848 w 10000"/>
              <a:gd name="connsiteY20" fmla="*/ 8280 h 17133"/>
              <a:gd name="connsiteX21" fmla="*/ 2952 w 10000"/>
              <a:gd name="connsiteY21" fmla="*/ 8280 h 17133"/>
              <a:gd name="connsiteX22" fmla="*/ 3126 w 10000"/>
              <a:gd name="connsiteY22" fmla="*/ 8280 h 17133"/>
              <a:gd name="connsiteX23" fmla="*/ 3230 w 10000"/>
              <a:gd name="connsiteY23" fmla="*/ 8280 h 17133"/>
              <a:gd name="connsiteX24" fmla="*/ 3334 w 10000"/>
              <a:gd name="connsiteY24" fmla="*/ 8280 h 17133"/>
              <a:gd name="connsiteX25" fmla="*/ 3508 w 10000"/>
              <a:gd name="connsiteY25" fmla="*/ 8280 h 17133"/>
              <a:gd name="connsiteX26" fmla="*/ 3647 w 10000"/>
              <a:gd name="connsiteY26" fmla="*/ 8193 h 17133"/>
              <a:gd name="connsiteX27" fmla="*/ 3751 w 10000"/>
              <a:gd name="connsiteY27" fmla="*/ 7967 h 17133"/>
              <a:gd name="connsiteX28" fmla="*/ 4001 w 10000"/>
              <a:gd name="connsiteY28" fmla="*/ 6299 h 17133"/>
              <a:gd name="connsiteX29" fmla="*/ 4332 w 10000"/>
              <a:gd name="connsiteY29" fmla="*/ 3114 h 17133"/>
              <a:gd name="connsiteX30" fmla="*/ 4499 w 10000"/>
              <a:gd name="connsiteY30" fmla="*/ 1446 h 17133"/>
              <a:gd name="connsiteX31" fmla="*/ 4666 w 10000"/>
              <a:gd name="connsiteY31" fmla="*/ 612 h 17133"/>
              <a:gd name="connsiteX32" fmla="*/ 5084 w 10000"/>
              <a:gd name="connsiteY32" fmla="*/ 461 h 17133"/>
              <a:gd name="connsiteX33" fmla="*/ 4918 w 10000"/>
              <a:gd name="connsiteY33" fmla="*/ 3380 h 17133"/>
              <a:gd name="connsiteX34" fmla="*/ 4918 w 10000"/>
              <a:gd name="connsiteY34" fmla="*/ 5882 h 17133"/>
              <a:gd name="connsiteX35" fmla="*/ 4918 w 10000"/>
              <a:gd name="connsiteY35" fmla="*/ 6716 h 17133"/>
              <a:gd name="connsiteX36" fmla="*/ 5001 w 10000"/>
              <a:gd name="connsiteY36" fmla="*/ 6716 h 17133"/>
              <a:gd name="connsiteX37" fmla="*/ 5001 w 10000"/>
              <a:gd name="connsiteY37" fmla="*/ 7550 h 17133"/>
              <a:gd name="connsiteX38" fmla="*/ 5334 w 10000"/>
              <a:gd name="connsiteY38" fmla="*/ 7133 h 17133"/>
              <a:gd name="connsiteX39" fmla="*/ 5416 w 10000"/>
              <a:gd name="connsiteY39" fmla="*/ 7701 h 17133"/>
              <a:gd name="connsiteX40" fmla="*/ 5416 w 10000"/>
              <a:gd name="connsiteY40" fmla="*/ 8118 h 17133"/>
              <a:gd name="connsiteX41" fmla="*/ 5539 w 10000"/>
              <a:gd name="connsiteY41" fmla="*/ 8193 h 17133"/>
              <a:gd name="connsiteX42" fmla="*/ 5782 w 10000"/>
              <a:gd name="connsiteY42" fmla="*/ 8280 h 17133"/>
              <a:gd name="connsiteX43" fmla="*/ 5956 w 10000"/>
              <a:gd name="connsiteY43" fmla="*/ 8280 h 17133"/>
              <a:gd name="connsiteX44" fmla="*/ 6095 w 10000"/>
              <a:gd name="connsiteY44" fmla="*/ 8367 h 17133"/>
              <a:gd name="connsiteX45" fmla="*/ 6234 w 10000"/>
              <a:gd name="connsiteY45" fmla="*/ 8367 h 17133"/>
              <a:gd name="connsiteX46" fmla="*/ 6303 w 10000"/>
              <a:gd name="connsiteY46" fmla="*/ 8367 h 17133"/>
              <a:gd name="connsiteX47" fmla="*/ 6373 w 10000"/>
              <a:gd name="connsiteY47" fmla="*/ 8367 h 17133"/>
              <a:gd name="connsiteX48" fmla="*/ 6511 w 10000"/>
              <a:gd name="connsiteY48" fmla="*/ 8367 h 17133"/>
              <a:gd name="connsiteX49" fmla="*/ 6616 w 10000"/>
              <a:gd name="connsiteY49" fmla="*/ 8367 h 17133"/>
              <a:gd name="connsiteX50" fmla="*/ 6754 w 10000"/>
              <a:gd name="connsiteY50" fmla="*/ 8367 h 17133"/>
              <a:gd name="connsiteX51" fmla="*/ 6893 w 10000"/>
              <a:gd name="connsiteY51" fmla="*/ 8454 h 17133"/>
              <a:gd name="connsiteX52" fmla="*/ 7032 w 10000"/>
              <a:gd name="connsiteY52" fmla="*/ 8454 h 17133"/>
              <a:gd name="connsiteX53" fmla="*/ 7171 w 10000"/>
              <a:gd name="connsiteY53" fmla="*/ 8540 h 17133"/>
              <a:gd name="connsiteX54" fmla="*/ 7310 w 10000"/>
              <a:gd name="connsiteY54" fmla="*/ 8540 h 17133"/>
              <a:gd name="connsiteX55" fmla="*/ 7432 w 10000"/>
              <a:gd name="connsiteY55" fmla="*/ 8540 h 17133"/>
              <a:gd name="connsiteX56" fmla="*/ 7537 w 10000"/>
              <a:gd name="connsiteY56" fmla="*/ 8540 h 17133"/>
              <a:gd name="connsiteX57" fmla="*/ 7641 w 10000"/>
              <a:gd name="connsiteY57" fmla="*/ 8540 h 17133"/>
              <a:gd name="connsiteX58" fmla="*/ 7780 w 10000"/>
              <a:gd name="connsiteY58" fmla="*/ 8540 h 17133"/>
              <a:gd name="connsiteX59" fmla="*/ 7953 w 10000"/>
              <a:gd name="connsiteY59" fmla="*/ 8628 h 17133"/>
              <a:gd name="connsiteX60" fmla="*/ 8092 w 10000"/>
              <a:gd name="connsiteY60" fmla="*/ 8628 h 17133"/>
              <a:gd name="connsiteX61" fmla="*/ 8196 w 10000"/>
              <a:gd name="connsiteY61" fmla="*/ 8714 h 17133"/>
              <a:gd name="connsiteX62" fmla="*/ 8301 w 10000"/>
              <a:gd name="connsiteY62" fmla="*/ 8714 h 17133"/>
              <a:gd name="connsiteX63" fmla="*/ 8440 w 10000"/>
              <a:gd name="connsiteY63" fmla="*/ 8714 h 17133"/>
              <a:gd name="connsiteX64" fmla="*/ 8578 w 10000"/>
              <a:gd name="connsiteY64" fmla="*/ 8714 h 17133"/>
              <a:gd name="connsiteX65" fmla="*/ 8683 w 10000"/>
              <a:gd name="connsiteY65" fmla="*/ 8714 h 17133"/>
              <a:gd name="connsiteX66" fmla="*/ 8787 w 10000"/>
              <a:gd name="connsiteY66" fmla="*/ 8714 h 17133"/>
              <a:gd name="connsiteX67" fmla="*/ 8891 w 10000"/>
              <a:gd name="connsiteY67" fmla="*/ 8714 h 17133"/>
              <a:gd name="connsiteX68" fmla="*/ 9085 w 10000"/>
              <a:gd name="connsiteY68" fmla="*/ 7967 h 17133"/>
              <a:gd name="connsiteX69" fmla="*/ 9169 w 10000"/>
              <a:gd name="connsiteY69" fmla="*/ 7967 h 17133"/>
              <a:gd name="connsiteX70" fmla="*/ 9252 w 10000"/>
              <a:gd name="connsiteY70" fmla="*/ 7550 h 17133"/>
              <a:gd name="connsiteX71" fmla="*/ 9335 w 10000"/>
              <a:gd name="connsiteY71" fmla="*/ 6716 h 17133"/>
              <a:gd name="connsiteX72" fmla="*/ 9419 w 10000"/>
              <a:gd name="connsiteY72" fmla="*/ 6716 h 17133"/>
              <a:gd name="connsiteX73" fmla="*/ 9585 w 10000"/>
              <a:gd name="connsiteY73" fmla="*/ 7967 h 17133"/>
              <a:gd name="connsiteX74" fmla="*/ 9669 w 10000"/>
              <a:gd name="connsiteY74" fmla="*/ 8384 h 17133"/>
              <a:gd name="connsiteX75" fmla="*/ 9690 w 10000"/>
              <a:gd name="connsiteY75" fmla="*/ 8540 h 17133"/>
              <a:gd name="connsiteX76" fmla="*/ 9759 w 10000"/>
              <a:gd name="connsiteY76" fmla="*/ 8540 h 17133"/>
              <a:gd name="connsiteX77" fmla="*/ 9811 w 10000"/>
              <a:gd name="connsiteY77" fmla="*/ 8280 h 17133"/>
              <a:gd name="connsiteX78" fmla="*/ 9863 w 10000"/>
              <a:gd name="connsiteY78" fmla="*/ 8193 h 17133"/>
              <a:gd name="connsiteX79" fmla="*/ 9915 w 10000"/>
              <a:gd name="connsiteY79" fmla="*/ 8193 h 17133"/>
              <a:gd name="connsiteX80" fmla="*/ 9985 w 10000"/>
              <a:gd name="connsiteY80" fmla="*/ 8193 h 17133"/>
              <a:gd name="connsiteX81" fmla="*/ 10000 w 10000"/>
              <a:gd name="connsiteY81" fmla="*/ 8193 h 17133"/>
              <a:gd name="connsiteX82" fmla="*/ 10000 w 10000"/>
              <a:gd name="connsiteY82" fmla="*/ 8106 h 17133"/>
              <a:gd name="connsiteX83" fmla="*/ 10000 w 10000"/>
              <a:gd name="connsiteY83" fmla="*/ 17133 h 17133"/>
              <a:gd name="connsiteX84" fmla="*/ 0 w 10000"/>
              <a:gd name="connsiteY84" fmla="*/ 17133 h 17133"/>
              <a:gd name="connsiteX85" fmla="*/ 35 w 10000"/>
              <a:gd name="connsiteY85" fmla="*/ 17133 h 17133"/>
              <a:gd name="connsiteX86" fmla="*/ 0 w 10000"/>
              <a:gd name="connsiteY86" fmla="*/ 8801 h 17133"/>
              <a:gd name="connsiteX0" fmla="*/ 0 w 10000"/>
              <a:gd name="connsiteY0" fmla="*/ 8455 h 16787"/>
              <a:gd name="connsiteX1" fmla="*/ 69 w 10000"/>
              <a:gd name="connsiteY1" fmla="*/ 8368 h 16787"/>
              <a:gd name="connsiteX2" fmla="*/ 347 w 10000"/>
              <a:gd name="connsiteY2" fmla="*/ 8282 h 16787"/>
              <a:gd name="connsiteX3" fmla="*/ 583 w 10000"/>
              <a:gd name="connsiteY3" fmla="*/ 7621 h 16787"/>
              <a:gd name="connsiteX4" fmla="*/ 667 w 10000"/>
              <a:gd name="connsiteY4" fmla="*/ 7204 h 16787"/>
              <a:gd name="connsiteX5" fmla="*/ 1083 w 10000"/>
              <a:gd name="connsiteY5" fmla="*/ 6787 h 16787"/>
              <a:gd name="connsiteX6" fmla="*/ 1334 w 10000"/>
              <a:gd name="connsiteY6" fmla="*/ 6787 h 16787"/>
              <a:gd name="connsiteX7" fmla="*/ 1500 w 10000"/>
              <a:gd name="connsiteY7" fmla="*/ 6787 h 16787"/>
              <a:gd name="connsiteX8" fmla="*/ 1667 w 10000"/>
              <a:gd name="connsiteY8" fmla="*/ 6787 h 16787"/>
              <a:gd name="connsiteX9" fmla="*/ 1750 w 10000"/>
              <a:gd name="connsiteY9" fmla="*/ 7204 h 16787"/>
              <a:gd name="connsiteX10" fmla="*/ 1834 w 10000"/>
              <a:gd name="connsiteY10" fmla="*/ 7621 h 16787"/>
              <a:gd name="connsiteX11" fmla="*/ 1917 w 10000"/>
              <a:gd name="connsiteY11" fmla="*/ 7621 h 16787"/>
              <a:gd name="connsiteX12" fmla="*/ 2000 w 10000"/>
              <a:gd name="connsiteY12" fmla="*/ 7621 h 16787"/>
              <a:gd name="connsiteX13" fmla="*/ 2000 w 10000"/>
              <a:gd name="connsiteY13" fmla="*/ 7621 h 16787"/>
              <a:gd name="connsiteX14" fmla="*/ 2083 w 10000"/>
              <a:gd name="connsiteY14" fmla="*/ 7934 h 16787"/>
              <a:gd name="connsiteX15" fmla="*/ 2222 w 10000"/>
              <a:gd name="connsiteY15" fmla="*/ 7934 h 16787"/>
              <a:gd name="connsiteX16" fmla="*/ 2361 w 10000"/>
              <a:gd name="connsiteY16" fmla="*/ 7934 h 16787"/>
              <a:gd name="connsiteX17" fmla="*/ 2465 w 10000"/>
              <a:gd name="connsiteY17" fmla="*/ 7934 h 16787"/>
              <a:gd name="connsiteX18" fmla="*/ 2570 w 10000"/>
              <a:gd name="connsiteY18" fmla="*/ 7934 h 16787"/>
              <a:gd name="connsiteX19" fmla="*/ 2744 w 10000"/>
              <a:gd name="connsiteY19" fmla="*/ 7934 h 16787"/>
              <a:gd name="connsiteX20" fmla="*/ 2848 w 10000"/>
              <a:gd name="connsiteY20" fmla="*/ 7934 h 16787"/>
              <a:gd name="connsiteX21" fmla="*/ 2952 w 10000"/>
              <a:gd name="connsiteY21" fmla="*/ 7934 h 16787"/>
              <a:gd name="connsiteX22" fmla="*/ 3126 w 10000"/>
              <a:gd name="connsiteY22" fmla="*/ 7934 h 16787"/>
              <a:gd name="connsiteX23" fmla="*/ 3230 w 10000"/>
              <a:gd name="connsiteY23" fmla="*/ 7934 h 16787"/>
              <a:gd name="connsiteX24" fmla="*/ 3334 w 10000"/>
              <a:gd name="connsiteY24" fmla="*/ 7934 h 16787"/>
              <a:gd name="connsiteX25" fmla="*/ 3508 w 10000"/>
              <a:gd name="connsiteY25" fmla="*/ 7934 h 16787"/>
              <a:gd name="connsiteX26" fmla="*/ 3647 w 10000"/>
              <a:gd name="connsiteY26" fmla="*/ 7847 h 16787"/>
              <a:gd name="connsiteX27" fmla="*/ 3751 w 10000"/>
              <a:gd name="connsiteY27" fmla="*/ 7621 h 16787"/>
              <a:gd name="connsiteX28" fmla="*/ 4001 w 10000"/>
              <a:gd name="connsiteY28" fmla="*/ 5953 h 16787"/>
              <a:gd name="connsiteX29" fmla="*/ 4332 w 10000"/>
              <a:gd name="connsiteY29" fmla="*/ 2768 h 16787"/>
              <a:gd name="connsiteX30" fmla="*/ 4499 w 10000"/>
              <a:gd name="connsiteY30" fmla="*/ 1100 h 16787"/>
              <a:gd name="connsiteX31" fmla="*/ 4666 w 10000"/>
              <a:gd name="connsiteY31" fmla="*/ 266 h 16787"/>
              <a:gd name="connsiteX32" fmla="*/ 4916 w 10000"/>
              <a:gd name="connsiteY32" fmla="*/ 1100 h 16787"/>
              <a:gd name="connsiteX33" fmla="*/ 4918 w 10000"/>
              <a:gd name="connsiteY33" fmla="*/ 3034 h 16787"/>
              <a:gd name="connsiteX34" fmla="*/ 4918 w 10000"/>
              <a:gd name="connsiteY34" fmla="*/ 5536 h 16787"/>
              <a:gd name="connsiteX35" fmla="*/ 4918 w 10000"/>
              <a:gd name="connsiteY35" fmla="*/ 6370 h 16787"/>
              <a:gd name="connsiteX36" fmla="*/ 5001 w 10000"/>
              <a:gd name="connsiteY36" fmla="*/ 6370 h 16787"/>
              <a:gd name="connsiteX37" fmla="*/ 5001 w 10000"/>
              <a:gd name="connsiteY37" fmla="*/ 7204 h 16787"/>
              <a:gd name="connsiteX38" fmla="*/ 5334 w 10000"/>
              <a:gd name="connsiteY38" fmla="*/ 6787 h 16787"/>
              <a:gd name="connsiteX39" fmla="*/ 5416 w 10000"/>
              <a:gd name="connsiteY39" fmla="*/ 7355 h 16787"/>
              <a:gd name="connsiteX40" fmla="*/ 5416 w 10000"/>
              <a:gd name="connsiteY40" fmla="*/ 7772 h 16787"/>
              <a:gd name="connsiteX41" fmla="*/ 5539 w 10000"/>
              <a:gd name="connsiteY41" fmla="*/ 7847 h 16787"/>
              <a:gd name="connsiteX42" fmla="*/ 5782 w 10000"/>
              <a:gd name="connsiteY42" fmla="*/ 7934 h 16787"/>
              <a:gd name="connsiteX43" fmla="*/ 5956 w 10000"/>
              <a:gd name="connsiteY43" fmla="*/ 7934 h 16787"/>
              <a:gd name="connsiteX44" fmla="*/ 6095 w 10000"/>
              <a:gd name="connsiteY44" fmla="*/ 8021 h 16787"/>
              <a:gd name="connsiteX45" fmla="*/ 6234 w 10000"/>
              <a:gd name="connsiteY45" fmla="*/ 8021 h 16787"/>
              <a:gd name="connsiteX46" fmla="*/ 6303 w 10000"/>
              <a:gd name="connsiteY46" fmla="*/ 8021 h 16787"/>
              <a:gd name="connsiteX47" fmla="*/ 6373 w 10000"/>
              <a:gd name="connsiteY47" fmla="*/ 8021 h 16787"/>
              <a:gd name="connsiteX48" fmla="*/ 6511 w 10000"/>
              <a:gd name="connsiteY48" fmla="*/ 8021 h 16787"/>
              <a:gd name="connsiteX49" fmla="*/ 6616 w 10000"/>
              <a:gd name="connsiteY49" fmla="*/ 8021 h 16787"/>
              <a:gd name="connsiteX50" fmla="*/ 6754 w 10000"/>
              <a:gd name="connsiteY50" fmla="*/ 8021 h 16787"/>
              <a:gd name="connsiteX51" fmla="*/ 6893 w 10000"/>
              <a:gd name="connsiteY51" fmla="*/ 8108 h 16787"/>
              <a:gd name="connsiteX52" fmla="*/ 7032 w 10000"/>
              <a:gd name="connsiteY52" fmla="*/ 8108 h 16787"/>
              <a:gd name="connsiteX53" fmla="*/ 7171 w 10000"/>
              <a:gd name="connsiteY53" fmla="*/ 8194 h 16787"/>
              <a:gd name="connsiteX54" fmla="*/ 7310 w 10000"/>
              <a:gd name="connsiteY54" fmla="*/ 8194 h 16787"/>
              <a:gd name="connsiteX55" fmla="*/ 7432 w 10000"/>
              <a:gd name="connsiteY55" fmla="*/ 8194 h 16787"/>
              <a:gd name="connsiteX56" fmla="*/ 7537 w 10000"/>
              <a:gd name="connsiteY56" fmla="*/ 8194 h 16787"/>
              <a:gd name="connsiteX57" fmla="*/ 7641 w 10000"/>
              <a:gd name="connsiteY57" fmla="*/ 8194 h 16787"/>
              <a:gd name="connsiteX58" fmla="*/ 7780 w 10000"/>
              <a:gd name="connsiteY58" fmla="*/ 8194 h 16787"/>
              <a:gd name="connsiteX59" fmla="*/ 7953 w 10000"/>
              <a:gd name="connsiteY59" fmla="*/ 8282 h 16787"/>
              <a:gd name="connsiteX60" fmla="*/ 8092 w 10000"/>
              <a:gd name="connsiteY60" fmla="*/ 8282 h 16787"/>
              <a:gd name="connsiteX61" fmla="*/ 8196 w 10000"/>
              <a:gd name="connsiteY61" fmla="*/ 8368 h 16787"/>
              <a:gd name="connsiteX62" fmla="*/ 8301 w 10000"/>
              <a:gd name="connsiteY62" fmla="*/ 8368 h 16787"/>
              <a:gd name="connsiteX63" fmla="*/ 8440 w 10000"/>
              <a:gd name="connsiteY63" fmla="*/ 8368 h 16787"/>
              <a:gd name="connsiteX64" fmla="*/ 8578 w 10000"/>
              <a:gd name="connsiteY64" fmla="*/ 8368 h 16787"/>
              <a:gd name="connsiteX65" fmla="*/ 8683 w 10000"/>
              <a:gd name="connsiteY65" fmla="*/ 8368 h 16787"/>
              <a:gd name="connsiteX66" fmla="*/ 8787 w 10000"/>
              <a:gd name="connsiteY66" fmla="*/ 8368 h 16787"/>
              <a:gd name="connsiteX67" fmla="*/ 8891 w 10000"/>
              <a:gd name="connsiteY67" fmla="*/ 8368 h 16787"/>
              <a:gd name="connsiteX68" fmla="*/ 9085 w 10000"/>
              <a:gd name="connsiteY68" fmla="*/ 7621 h 16787"/>
              <a:gd name="connsiteX69" fmla="*/ 9169 w 10000"/>
              <a:gd name="connsiteY69" fmla="*/ 7621 h 16787"/>
              <a:gd name="connsiteX70" fmla="*/ 9252 w 10000"/>
              <a:gd name="connsiteY70" fmla="*/ 7204 h 16787"/>
              <a:gd name="connsiteX71" fmla="*/ 9335 w 10000"/>
              <a:gd name="connsiteY71" fmla="*/ 6370 h 16787"/>
              <a:gd name="connsiteX72" fmla="*/ 9419 w 10000"/>
              <a:gd name="connsiteY72" fmla="*/ 6370 h 16787"/>
              <a:gd name="connsiteX73" fmla="*/ 9585 w 10000"/>
              <a:gd name="connsiteY73" fmla="*/ 7621 h 16787"/>
              <a:gd name="connsiteX74" fmla="*/ 9669 w 10000"/>
              <a:gd name="connsiteY74" fmla="*/ 8038 h 16787"/>
              <a:gd name="connsiteX75" fmla="*/ 9690 w 10000"/>
              <a:gd name="connsiteY75" fmla="*/ 8194 h 16787"/>
              <a:gd name="connsiteX76" fmla="*/ 9759 w 10000"/>
              <a:gd name="connsiteY76" fmla="*/ 8194 h 16787"/>
              <a:gd name="connsiteX77" fmla="*/ 9811 w 10000"/>
              <a:gd name="connsiteY77" fmla="*/ 7934 h 16787"/>
              <a:gd name="connsiteX78" fmla="*/ 9863 w 10000"/>
              <a:gd name="connsiteY78" fmla="*/ 7847 h 16787"/>
              <a:gd name="connsiteX79" fmla="*/ 9915 w 10000"/>
              <a:gd name="connsiteY79" fmla="*/ 7847 h 16787"/>
              <a:gd name="connsiteX80" fmla="*/ 9985 w 10000"/>
              <a:gd name="connsiteY80" fmla="*/ 7847 h 16787"/>
              <a:gd name="connsiteX81" fmla="*/ 10000 w 10000"/>
              <a:gd name="connsiteY81" fmla="*/ 7847 h 16787"/>
              <a:gd name="connsiteX82" fmla="*/ 10000 w 10000"/>
              <a:gd name="connsiteY82" fmla="*/ 7760 h 16787"/>
              <a:gd name="connsiteX83" fmla="*/ 10000 w 10000"/>
              <a:gd name="connsiteY83" fmla="*/ 16787 h 16787"/>
              <a:gd name="connsiteX84" fmla="*/ 0 w 10000"/>
              <a:gd name="connsiteY84" fmla="*/ 16787 h 16787"/>
              <a:gd name="connsiteX85" fmla="*/ 35 w 10000"/>
              <a:gd name="connsiteY85" fmla="*/ 16787 h 16787"/>
              <a:gd name="connsiteX86" fmla="*/ 0 w 10000"/>
              <a:gd name="connsiteY86" fmla="*/ 8455 h 16787"/>
              <a:gd name="connsiteX0" fmla="*/ 0 w 10000"/>
              <a:gd name="connsiteY0" fmla="*/ 8038 h 16370"/>
              <a:gd name="connsiteX1" fmla="*/ 69 w 10000"/>
              <a:gd name="connsiteY1" fmla="*/ 7951 h 16370"/>
              <a:gd name="connsiteX2" fmla="*/ 347 w 10000"/>
              <a:gd name="connsiteY2" fmla="*/ 7865 h 16370"/>
              <a:gd name="connsiteX3" fmla="*/ 583 w 10000"/>
              <a:gd name="connsiteY3" fmla="*/ 7204 h 16370"/>
              <a:gd name="connsiteX4" fmla="*/ 667 w 10000"/>
              <a:gd name="connsiteY4" fmla="*/ 6787 h 16370"/>
              <a:gd name="connsiteX5" fmla="*/ 1083 w 10000"/>
              <a:gd name="connsiteY5" fmla="*/ 6370 h 16370"/>
              <a:gd name="connsiteX6" fmla="*/ 1334 w 10000"/>
              <a:gd name="connsiteY6" fmla="*/ 6370 h 16370"/>
              <a:gd name="connsiteX7" fmla="*/ 1500 w 10000"/>
              <a:gd name="connsiteY7" fmla="*/ 6370 h 16370"/>
              <a:gd name="connsiteX8" fmla="*/ 1667 w 10000"/>
              <a:gd name="connsiteY8" fmla="*/ 6370 h 16370"/>
              <a:gd name="connsiteX9" fmla="*/ 1750 w 10000"/>
              <a:gd name="connsiteY9" fmla="*/ 6787 h 16370"/>
              <a:gd name="connsiteX10" fmla="*/ 1834 w 10000"/>
              <a:gd name="connsiteY10" fmla="*/ 7204 h 16370"/>
              <a:gd name="connsiteX11" fmla="*/ 1917 w 10000"/>
              <a:gd name="connsiteY11" fmla="*/ 7204 h 16370"/>
              <a:gd name="connsiteX12" fmla="*/ 2000 w 10000"/>
              <a:gd name="connsiteY12" fmla="*/ 7204 h 16370"/>
              <a:gd name="connsiteX13" fmla="*/ 2000 w 10000"/>
              <a:gd name="connsiteY13" fmla="*/ 7204 h 16370"/>
              <a:gd name="connsiteX14" fmla="*/ 2083 w 10000"/>
              <a:gd name="connsiteY14" fmla="*/ 7517 h 16370"/>
              <a:gd name="connsiteX15" fmla="*/ 2222 w 10000"/>
              <a:gd name="connsiteY15" fmla="*/ 7517 h 16370"/>
              <a:gd name="connsiteX16" fmla="*/ 2361 w 10000"/>
              <a:gd name="connsiteY16" fmla="*/ 7517 h 16370"/>
              <a:gd name="connsiteX17" fmla="*/ 2465 w 10000"/>
              <a:gd name="connsiteY17" fmla="*/ 7517 h 16370"/>
              <a:gd name="connsiteX18" fmla="*/ 2570 w 10000"/>
              <a:gd name="connsiteY18" fmla="*/ 7517 h 16370"/>
              <a:gd name="connsiteX19" fmla="*/ 2744 w 10000"/>
              <a:gd name="connsiteY19" fmla="*/ 7517 h 16370"/>
              <a:gd name="connsiteX20" fmla="*/ 2848 w 10000"/>
              <a:gd name="connsiteY20" fmla="*/ 7517 h 16370"/>
              <a:gd name="connsiteX21" fmla="*/ 2952 w 10000"/>
              <a:gd name="connsiteY21" fmla="*/ 7517 h 16370"/>
              <a:gd name="connsiteX22" fmla="*/ 3126 w 10000"/>
              <a:gd name="connsiteY22" fmla="*/ 7517 h 16370"/>
              <a:gd name="connsiteX23" fmla="*/ 3230 w 10000"/>
              <a:gd name="connsiteY23" fmla="*/ 7517 h 16370"/>
              <a:gd name="connsiteX24" fmla="*/ 3334 w 10000"/>
              <a:gd name="connsiteY24" fmla="*/ 7517 h 16370"/>
              <a:gd name="connsiteX25" fmla="*/ 3508 w 10000"/>
              <a:gd name="connsiteY25" fmla="*/ 7517 h 16370"/>
              <a:gd name="connsiteX26" fmla="*/ 3647 w 10000"/>
              <a:gd name="connsiteY26" fmla="*/ 7430 h 16370"/>
              <a:gd name="connsiteX27" fmla="*/ 3751 w 10000"/>
              <a:gd name="connsiteY27" fmla="*/ 7204 h 16370"/>
              <a:gd name="connsiteX28" fmla="*/ 4001 w 10000"/>
              <a:gd name="connsiteY28" fmla="*/ 5536 h 16370"/>
              <a:gd name="connsiteX29" fmla="*/ 4332 w 10000"/>
              <a:gd name="connsiteY29" fmla="*/ 2351 h 16370"/>
              <a:gd name="connsiteX30" fmla="*/ 4499 w 10000"/>
              <a:gd name="connsiteY30" fmla="*/ 683 h 16370"/>
              <a:gd name="connsiteX31" fmla="*/ 4666 w 10000"/>
              <a:gd name="connsiteY31" fmla="*/ 266 h 16370"/>
              <a:gd name="connsiteX32" fmla="*/ 4916 w 10000"/>
              <a:gd name="connsiteY32" fmla="*/ 683 h 16370"/>
              <a:gd name="connsiteX33" fmla="*/ 4918 w 10000"/>
              <a:gd name="connsiteY33" fmla="*/ 2617 h 16370"/>
              <a:gd name="connsiteX34" fmla="*/ 4918 w 10000"/>
              <a:gd name="connsiteY34" fmla="*/ 5119 h 16370"/>
              <a:gd name="connsiteX35" fmla="*/ 4918 w 10000"/>
              <a:gd name="connsiteY35" fmla="*/ 5953 h 16370"/>
              <a:gd name="connsiteX36" fmla="*/ 5001 w 10000"/>
              <a:gd name="connsiteY36" fmla="*/ 5953 h 16370"/>
              <a:gd name="connsiteX37" fmla="*/ 5001 w 10000"/>
              <a:gd name="connsiteY37" fmla="*/ 6787 h 16370"/>
              <a:gd name="connsiteX38" fmla="*/ 5334 w 10000"/>
              <a:gd name="connsiteY38" fmla="*/ 6370 h 16370"/>
              <a:gd name="connsiteX39" fmla="*/ 5416 w 10000"/>
              <a:gd name="connsiteY39" fmla="*/ 6938 h 16370"/>
              <a:gd name="connsiteX40" fmla="*/ 5416 w 10000"/>
              <a:gd name="connsiteY40" fmla="*/ 7355 h 16370"/>
              <a:gd name="connsiteX41" fmla="*/ 5539 w 10000"/>
              <a:gd name="connsiteY41" fmla="*/ 7430 h 16370"/>
              <a:gd name="connsiteX42" fmla="*/ 5782 w 10000"/>
              <a:gd name="connsiteY42" fmla="*/ 7517 h 16370"/>
              <a:gd name="connsiteX43" fmla="*/ 5956 w 10000"/>
              <a:gd name="connsiteY43" fmla="*/ 7517 h 16370"/>
              <a:gd name="connsiteX44" fmla="*/ 6095 w 10000"/>
              <a:gd name="connsiteY44" fmla="*/ 7604 h 16370"/>
              <a:gd name="connsiteX45" fmla="*/ 6234 w 10000"/>
              <a:gd name="connsiteY45" fmla="*/ 7604 h 16370"/>
              <a:gd name="connsiteX46" fmla="*/ 6303 w 10000"/>
              <a:gd name="connsiteY46" fmla="*/ 7604 h 16370"/>
              <a:gd name="connsiteX47" fmla="*/ 6373 w 10000"/>
              <a:gd name="connsiteY47" fmla="*/ 7604 h 16370"/>
              <a:gd name="connsiteX48" fmla="*/ 6511 w 10000"/>
              <a:gd name="connsiteY48" fmla="*/ 7604 h 16370"/>
              <a:gd name="connsiteX49" fmla="*/ 6616 w 10000"/>
              <a:gd name="connsiteY49" fmla="*/ 7604 h 16370"/>
              <a:gd name="connsiteX50" fmla="*/ 6754 w 10000"/>
              <a:gd name="connsiteY50" fmla="*/ 7604 h 16370"/>
              <a:gd name="connsiteX51" fmla="*/ 6893 w 10000"/>
              <a:gd name="connsiteY51" fmla="*/ 7691 h 16370"/>
              <a:gd name="connsiteX52" fmla="*/ 7032 w 10000"/>
              <a:gd name="connsiteY52" fmla="*/ 7691 h 16370"/>
              <a:gd name="connsiteX53" fmla="*/ 7171 w 10000"/>
              <a:gd name="connsiteY53" fmla="*/ 7777 h 16370"/>
              <a:gd name="connsiteX54" fmla="*/ 7310 w 10000"/>
              <a:gd name="connsiteY54" fmla="*/ 7777 h 16370"/>
              <a:gd name="connsiteX55" fmla="*/ 7432 w 10000"/>
              <a:gd name="connsiteY55" fmla="*/ 7777 h 16370"/>
              <a:gd name="connsiteX56" fmla="*/ 7537 w 10000"/>
              <a:gd name="connsiteY56" fmla="*/ 7777 h 16370"/>
              <a:gd name="connsiteX57" fmla="*/ 7641 w 10000"/>
              <a:gd name="connsiteY57" fmla="*/ 7777 h 16370"/>
              <a:gd name="connsiteX58" fmla="*/ 7780 w 10000"/>
              <a:gd name="connsiteY58" fmla="*/ 7777 h 16370"/>
              <a:gd name="connsiteX59" fmla="*/ 7953 w 10000"/>
              <a:gd name="connsiteY59" fmla="*/ 7865 h 16370"/>
              <a:gd name="connsiteX60" fmla="*/ 8092 w 10000"/>
              <a:gd name="connsiteY60" fmla="*/ 7865 h 16370"/>
              <a:gd name="connsiteX61" fmla="*/ 8196 w 10000"/>
              <a:gd name="connsiteY61" fmla="*/ 7951 h 16370"/>
              <a:gd name="connsiteX62" fmla="*/ 8301 w 10000"/>
              <a:gd name="connsiteY62" fmla="*/ 7951 h 16370"/>
              <a:gd name="connsiteX63" fmla="*/ 8440 w 10000"/>
              <a:gd name="connsiteY63" fmla="*/ 7951 h 16370"/>
              <a:gd name="connsiteX64" fmla="*/ 8578 w 10000"/>
              <a:gd name="connsiteY64" fmla="*/ 7951 h 16370"/>
              <a:gd name="connsiteX65" fmla="*/ 8683 w 10000"/>
              <a:gd name="connsiteY65" fmla="*/ 7951 h 16370"/>
              <a:gd name="connsiteX66" fmla="*/ 8787 w 10000"/>
              <a:gd name="connsiteY66" fmla="*/ 7951 h 16370"/>
              <a:gd name="connsiteX67" fmla="*/ 8891 w 10000"/>
              <a:gd name="connsiteY67" fmla="*/ 7951 h 16370"/>
              <a:gd name="connsiteX68" fmla="*/ 9085 w 10000"/>
              <a:gd name="connsiteY68" fmla="*/ 7204 h 16370"/>
              <a:gd name="connsiteX69" fmla="*/ 9169 w 10000"/>
              <a:gd name="connsiteY69" fmla="*/ 7204 h 16370"/>
              <a:gd name="connsiteX70" fmla="*/ 9252 w 10000"/>
              <a:gd name="connsiteY70" fmla="*/ 6787 h 16370"/>
              <a:gd name="connsiteX71" fmla="*/ 9335 w 10000"/>
              <a:gd name="connsiteY71" fmla="*/ 5953 h 16370"/>
              <a:gd name="connsiteX72" fmla="*/ 9419 w 10000"/>
              <a:gd name="connsiteY72" fmla="*/ 5953 h 16370"/>
              <a:gd name="connsiteX73" fmla="*/ 9585 w 10000"/>
              <a:gd name="connsiteY73" fmla="*/ 7204 h 16370"/>
              <a:gd name="connsiteX74" fmla="*/ 9669 w 10000"/>
              <a:gd name="connsiteY74" fmla="*/ 7621 h 16370"/>
              <a:gd name="connsiteX75" fmla="*/ 9690 w 10000"/>
              <a:gd name="connsiteY75" fmla="*/ 7777 h 16370"/>
              <a:gd name="connsiteX76" fmla="*/ 9759 w 10000"/>
              <a:gd name="connsiteY76" fmla="*/ 7777 h 16370"/>
              <a:gd name="connsiteX77" fmla="*/ 9811 w 10000"/>
              <a:gd name="connsiteY77" fmla="*/ 7517 h 16370"/>
              <a:gd name="connsiteX78" fmla="*/ 9863 w 10000"/>
              <a:gd name="connsiteY78" fmla="*/ 7430 h 16370"/>
              <a:gd name="connsiteX79" fmla="*/ 9915 w 10000"/>
              <a:gd name="connsiteY79" fmla="*/ 7430 h 16370"/>
              <a:gd name="connsiteX80" fmla="*/ 9985 w 10000"/>
              <a:gd name="connsiteY80" fmla="*/ 7430 h 16370"/>
              <a:gd name="connsiteX81" fmla="*/ 10000 w 10000"/>
              <a:gd name="connsiteY81" fmla="*/ 7430 h 16370"/>
              <a:gd name="connsiteX82" fmla="*/ 10000 w 10000"/>
              <a:gd name="connsiteY82" fmla="*/ 7343 h 16370"/>
              <a:gd name="connsiteX83" fmla="*/ 10000 w 10000"/>
              <a:gd name="connsiteY83" fmla="*/ 16370 h 16370"/>
              <a:gd name="connsiteX84" fmla="*/ 0 w 10000"/>
              <a:gd name="connsiteY84" fmla="*/ 16370 h 16370"/>
              <a:gd name="connsiteX85" fmla="*/ 35 w 10000"/>
              <a:gd name="connsiteY85" fmla="*/ 16370 h 16370"/>
              <a:gd name="connsiteX86" fmla="*/ 0 w 10000"/>
              <a:gd name="connsiteY86" fmla="*/ 8038 h 16370"/>
              <a:gd name="connsiteX0" fmla="*/ 0 w 10000"/>
              <a:gd name="connsiteY0" fmla="*/ 8038 h 16370"/>
              <a:gd name="connsiteX1" fmla="*/ 69 w 10000"/>
              <a:gd name="connsiteY1" fmla="*/ 7951 h 16370"/>
              <a:gd name="connsiteX2" fmla="*/ 347 w 10000"/>
              <a:gd name="connsiteY2" fmla="*/ 7865 h 16370"/>
              <a:gd name="connsiteX3" fmla="*/ 583 w 10000"/>
              <a:gd name="connsiteY3" fmla="*/ 7204 h 16370"/>
              <a:gd name="connsiteX4" fmla="*/ 667 w 10000"/>
              <a:gd name="connsiteY4" fmla="*/ 6787 h 16370"/>
              <a:gd name="connsiteX5" fmla="*/ 1083 w 10000"/>
              <a:gd name="connsiteY5" fmla="*/ 6370 h 16370"/>
              <a:gd name="connsiteX6" fmla="*/ 1334 w 10000"/>
              <a:gd name="connsiteY6" fmla="*/ 6370 h 16370"/>
              <a:gd name="connsiteX7" fmla="*/ 1500 w 10000"/>
              <a:gd name="connsiteY7" fmla="*/ 6370 h 16370"/>
              <a:gd name="connsiteX8" fmla="*/ 1667 w 10000"/>
              <a:gd name="connsiteY8" fmla="*/ 6370 h 16370"/>
              <a:gd name="connsiteX9" fmla="*/ 1750 w 10000"/>
              <a:gd name="connsiteY9" fmla="*/ 6787 h 16370"/>
              <a:gd name="connsiteX10" fmla="*/ 1834 w 10000"/>
              <a:gd name="connsiteY10" fmla="*/ 7204 h 16370"/>
              <a:gd name="connsiteX11" fmla="*/ 1917 w 10000"/>
              <a:gd name="connsiteY11" fmla="*/ 7204 h 16370"/>
              <a:gd name="connsiteX12" fmla="*/ 2000 w 10000"/>
              <a:gd name="connsiteY12" fmla="*/ 7204 h 16370"/>
              <a:gd name="connsiteX13" fmla="*/ 2000 w 10000"/>
              <a:gd name="connsiteY13" fmla="*/ 7204 h 16370"/>
              <a:gd name="connsiteX14" fmla="*/ 2083 w 10000"/>
              <a:gd name="connsiteY14" fmla="*/ 7517 h 16370"/>
              <a:gd name="connsiteX15" fmla="*/ 2222 w 10000"/>
              <a:gd name="connsiteY15" fmla="*/ 7517 h 16370"/>
              <a:gd name="connsiteX16" fmla="*/ 2361 w 10000"/>
              <a:gd name="connsiteY16" fmla="*/ 7517 h 16370"/>
              <a:gd name="connsiteX17" fmla="*/ 2465 w 10000"/>
              <a:gd name="connsiteY17" fmla="*/ 7517 h 16370"/>
              <a:gd name="connsiteX18" fmla="*/ 2570 w 10000"/>
              <a:gd name="connsiteY18" fmla="*/ 7517 h 16370"/>
              <a:gd name="connsiteX19" fmla="*/ 2744 w 10000"/>
              <a:gd name="connsiteY19" fmla="*/ 7517 h 16370"/>
              <a:gd name="connsiteX20" fmla="*/ 2848 w 10000"/>
              <a:gd name="connsiteY20" fmla="*/ 7517 h 16370"/>
              <a:gd name="connsiteX21" fmla="*/ 2952 w 10000"/>
              <a:gd name="connsiteY21" fmla="*/ 7517 h 16370"/>
              <a:gd name="connsiteX22" fmla="*/ 3126 w 10000"/>
              <a:gd name="connsiteY22" fmla="*/ 7517 h 16370"/>
              <a:gd name="connsiteX23" fmla="*/ 3230 w 10000"/>
              <a:gd name="connsiteY23" fmla="*/ 7517 h 16370"/>
              <a:gd name="connsiteX24" fmla="*/ 3334 w 10000"/>
              <a:gd name="connsiteY24" fmla="*/ 7517 h 16370"/>
              <a:gd name="connsiteX25" fmla="*/ 3508 w 10000"/>
              <a:gd name="connsiteY25" fmla="*/ 7517 h 16370"/>
              <a:gd name="connsiteX26" fmla="*/ 3647 w 10000"/>
              <a:gd name="connsiteY26" fmla="*/ 7430 h 16370"/>
              <a:gd name="connsiteX27" fmla="*/ 3751 w 10000"/>
              <a:gd name="connsiteY27" fmla="*/ 7204 h 16370"/>
              <a:gd name="connsiteX28" fmla="*/ 4001 w 10000"/>
              <a:gd name="connsiteY28" fmla="*/ 5536 h 16370"/>
              <a:gd name="connsiteX29" fmla="*/ 4332 w 10000"/>
              <a:gd name="connsiteY29" fmla="*/ 2351 h 16370"/>
              <a:gd name="connsiteX30" fmla="*/ 4499 w 10000"/>
              <a:gd name="connsiteY30" fmla="*/ 683 h 16370"/>
              <a:gd name="connsiteX31" fmla="*/ 4666 w 10000"/>
              <a:gd name="connsiteY31" fmla="*/ 266 h 16370"/>
              <a:gd name="connsiteX32" fmla="*/ 4832 w 10000"/>
              <a:gd name="connsiteY32" fmla="*/ 1100 h 16370"/>
              <a:gd name="connsiteX33" fmla="*/ 4918 w 10000"/>
              <a:gd name="connsiteY33" fmla="*/ 2617 h 16370"/>
              <a:gd name="connsiteX34" fmla="*/ 4918 w 10000"/>
              <a:gd name="connsiteY34" fmla="*/ 5119 h 16370"/>
              <a:gd name="connsiteX35" fmla="*/ 4918 w 10000"/>
              <a:gd name="connsiteY35" fmla="*/ 5953 h 16370"/>
              <a:gd name="connsiteX36" fmla="*/ 5001 w 10000"/>
              <a:gd name="connsiteY36" fmla="*/ 5953 h 16370"/>
              <a:gd name="connsiteX37" fmla="*/ 5001 w 10000"/>
              <a:gd name="connsiteY37" fmla="*/ 6787 h 16370"/>
              <a:gd name="connsiteX38" fmla="*/ 5334 w 10000"/>
              <a:gd name="connsiteY38" fmla="*/ 6370 h 16370"/>
              <a:gd name="connsiteX39" fmla="*/ 5416 w 10000"/>
              <a:gd name="connsiteY39" fmla="*/ 6938 h 16370"/>
              <a:gd name="connsiteX40" fmla="*/ 5416 w 10000"/>
              <a:gd name="connsiteY40" fmla="*/ 7355 h 16370"/>
              <a:gd name="connsiteX41" fmla="*/ 5539 w 10000"/>
              <a:gd name="connsiteY41" fmla="*/ 7430 h 16370"/>
              <a:gd name="connsiteX42" fmla="*/ 5782 w 10000"/>
              <a:gd name="connsiteY42" fmla="*/ 7517 h 16370"/>
              <a:gd name="connsiteX43" fmla="*/ 5956 w 10000"/>
              <a:gd name="connsiteY43" fmla="*/ 7517 h 16370"/>
              <a:gd name="connsiteX44" fmla="*/ 6095 w 10000"/>
              <a:gd name="connsiteY44" fmla="*/ 7604 h 16370"/>
              <a:gd name="connsiteX45" fmla="*/ 6234 w 10000"/>
              <a:gd name="connsiteY45" fmla="*/ 7604 h 16370"/>
              <a:gd name="connsiteX46" fmla="*/ 6303 w 10000"/>
              <a:gd name="connsiteY46" fmla="*/ 7604 h 16370"/>
              <a:gd name="connsiteX47" fmla="*/ 6373 w 10000"/>
              <a:gd name="connsiteY47" fmla="*/ 7604 h 16370"/>
              <a:gd name="connsiteX48" fmla="*/ 6511 w 10000"/>
              <a:gd name="connsiteY48" fmla="*/ 7604 h 16370"/>
              <a:gd name="connsiteX49" fmla="*/ 6616 w 10000"/>
              <a:gd name="connsiteY49" fmla="*/ 7604 h 16370"/>
              <a:gd name="connsiteX50" fmla="*/ 6754 w 10000"/>
              <a:gd name="connsiteY50" fmla="*/ 7604 h 16370"/>
              <a:gd name="connsiteX51" fmla="*/ 6893 w 10000"/>
              <a:gd name="connsiteY51" fmla="*/ 7691 h 16370"/>
              <a:gd name="connsiteX52" fmla="*/ 7032 w 10000"/>
              <a:gd name="connsiteY52" fmla="*/ 7691 h 16370"/>
              <a:gd name="connsiteX53" fmla="*/ 7171 w 10000"/>
              <a:gd name="connsiteY53" fmla="*/ 7777 h 16370"/>
              <a:gd name="connsiteX54" fmla="*/ 7310 w 10000"/>
              <a:gd name="connsiteY54" fmla="*/ 7777 h 16370"/>
              <a:gd name="connsiteX55" fmla="*/ 7432 w 10000"/>
              <a:gd name="connsiteY55" fmla="*/ 7777 h 16370"/>
              <a:gd name="connsiteX56" fmla="*/ 7537 w 10000"/>
              <a:gd name="connsiteY56" fmla="*/ 7777 h 16370"/>
              <a:gd name="connsiteX57" fmla="*/ 7641 w 10000"/>
              <a:gd name="connsiteY57" fmla="*/ 7777 h 16370"/>
              <a:gd name="connsiteX58" fmla="*/ 7780 w 10000"/>
              <a:gd name="connsiteY58" fmla="*/ 7777 h 16370"/>
              <a:gd name="connsiteX59" fmla="*/ 7953 w 10000"/>
              <a:gd name="connsiteY59" fmla="*/ 7865 h 16370"/>
              <a:gd name="connsiteX60" fmla="*/ 8092 w 10000"/>
              <a:gd name="connsiteY60" fmla="*/ 7865 h 16370"/>
              <a:gd name="connsiteX61" fmla="*/ 8196 w 10000"/>
              <a:gd name="connsiteY61" fmla="*/ 7951 h 16370"/>
              <a:gd name="connsiteX62" fmla="*/ 8301 w 10000"/>
              <a:gd name="connsiteY62" fmla="*/ 7951 h 16370"/>
              <a:gd name="connsiteX63" fmla="*/ 8440 w 10000"/>
              <a:gd name="connsiteY63" fmla="*/ 7951 h 16370"/>
              <a:gd name="connsiteX64" fmla="*/ 8578 w 10000"/>
              <a:gd name="connsiteY64" fmla="*/ 7951 h 16370"/>
              <a:gd name="connsiteX65" fmla="*/ 8683 w 10000"/>
              <a:gd name="connsiteY65" fmla="*/ 7951 h 16370"/>
              <a:gd name="connsiteX66" fmla="*/ 8787 w 10000"/>
              <a:gd name="connsiteY66" fmla="*/ 7951 h 16370"/>
              <a:gd name="connsiteX67" fmla="*/ 8891 w 10000"/>
              <a:gd name="connsiteY67" fmla="*/ 7951 h 16370"/>
              <a:gd name="connsiteX68" fmla="*/ 9085 w 10000"/>
              <a:gd name="connsiteY68" fmla="*/ 7204 h 16370"/>
              <a:gd name="connsiteX69" fmla="*/ 9169 w 10000"/>
              <a:gd name="connsiteY69" fmla="*/ 7204 h 16370"/>
              <a:gd name="connsiteX70" fmla="*/ 9252 w 10000"/>
              <a:gd name="connsiteY70" fmla="*/ 6787 h 16370"/>
              <a:gd name="connsiteX71" fmla="*/ 9335 w 10000"/>
              <a:gd name="connsiteY71" fmla="*/ 5953 h 16370"/>
              <a:gd name="connsiteX72" fmla="*/ 9419 w 10000"/>
              <a:gd name="connsiteY72" fmla="*/ 5953 h 16370"/>
              <a:gd name="connsiteX73" fmla="*/ 9585 w 10000"/>
              <a:gd name="connsiteY73" fmla="*/ 7204 h 16370"/>
              <a:gd name="connsiteX74" fmla="*/ 9669 w 10000"/>
              <a:gd name="connsiteY74" fmla="*/ 7621 h 16370"/>
              <a:gd name="connsiteX75" fmla="*/ 9690 w 10000"/>
              <a:gd name="connsiteY75" fmla="*/ 7777 h 16370"/>
              <a:gd name="connsiteX76" fmla="*/ 9759 w 10000"/>
              <a:gd name="connsiteY76" fmla="*/ 7777 h 16370"/>
              <a:gd name="connsiteX77" fmla="*/ 9811 w 10000"/>
              <a:gd name="connsiteY77" fmla="*/ 7517 h 16370"/>
              <a:gd name="connsiteX78" fmla="*/ 9863 w 10000"/>
              <a:gd name="connsiteY78" fmla="*/ 7430 h 16370"/>
              <a:gd name="connsiteX79" fmla="*/ 9915 w 10000"/>
              <a:gd name="connsiteY79" fmla="*/ 7430 h 16370"/>
              <a:gd name="connsiteX80" fmla="*/ 9985 w 10000"/>
              <a:gd name="connsiteY80" fmla="*/ 7430 h 16370"/>
              <a:gd name="connsiteX81" fmla="*/ 10000 w 10000"/>
              <a:gd name="connsiteY81" fmla="*/ 7430 h 16370"/>
              <a:gd name="connsiteX82" fmla="*/ 10000 w 10000"/>
              <a:gd name="connsiteY82" fmla="*/ 7343 h 16370"/>
              <a:gd name="connsiteX83" fmla="*/ 10000 w 10000"/>
              <a:gd name="connsiteY83" fmla="*/ 16370 h 16370"/>
              <a:gd name="connsiteX84" fmla="*/ 0 w 10000"/>
              <a:gd name="connsiteY84" fmla="*/ 16370 h 16370"/>
              <a:gd name="connsiteX85" fmla="*/ 35 w 10000"/>
              <a:gd name="connsiteY85" fmla="*/ 16370 h 16370"/>
              <a:gd name="connsiteX86" fmla="*/ 0 w 10000"/>
              <a:gd name="connsiteY86" fmla="*/ 8038 h 16370"/>
              <a:gd name="connsiteX0" fmla="*/ 0 w 10000"/>
              <a:gd name="connsiteY0" fmla="*/ 8038 h 16370"/>
              <a:gd name="connsiteX1" fmla="*/ 69 w 10000"/>
              <a:gd name="connsiteY1" fmla="*/ 7951 h 16370"/>
              <a:gd name="connsiteX2" fmla="*/ 347 w 10000"/>
              <a:gd name="connsiteY2" fmla="*/ 7865 h 16370"/>
              <a:gd name="connsiteX3" fmla="*/ 583 w 10000"/>
              <a:gd name="connsiteY3" fmla="*/ 7204 h 16370"/>
              <a:gd name="connsiteX4" fmla="*/ 667 w 10000"/>
              <a:gd name="connsiteY4" fmla="*/ 6787 h 16370"/>
              <a:gd name="connsiteX5" fmla="*/ 1083 w 10000"/>
              <a:gd name="connsiteY5" fmla="*/ 6370 h 16370"/>
              <a:gd name="connsiteX6" fmla="*/ 1334 w 10000"/>
              <a:gd name="connsiteY6" fmla="*/ 6370 h 16370"/>
              <a:gd name="connsiteX7" fmla="*/ 1500 w 10000"/>
              <a:gd name="connsiteY7" fmla="*/ 6370 h 16370"/>
              <a:gd name="connsiteX8" fmla="*/ 1667 w 10000"/>
              <a:gd name="connsiteY8" fmla="*/ 6370 h 16370"/>
              <a:gd name="connsiteX9" fmla="*/ 1750 w 10000"/>
              <a:gd name="connsiteY9" fmla="*/ 6787 h 16370"/>
              <a:gd name="connsiteX10" fmla="*/ 1834 w 10000"/>
              <a:gd name="connsiteY10" fmla="*/ 7204 h 16370"/>
              <a:gd name="connsiteX11" fmla="*/ 1917 w 10000"/>
              <a:gd name="connsiteY11" fmla="*/ 7204 h 16370"/>
              <a:gd name="connsiteX12" fmla="*/ 2000 w 10000"/>
              <a:gd name="connsiteY12" fmla="*/ 7204 h 16370"/>
              <a:gd name="connsiteX13" fmla="*/ 2000 w 10000"/>
              <a:gd name="connsiteY13" fmla="*/ 7204 h 16370"/>
              <a:gd name="connsiteX14" fmla="*/ 2083 w 10000"/>
              <a:gd name="connsiteY14" fmla="*/ 7517 h 16370"/>
              <a:gd name="connsiteX15" fmla="*/ 2222 w 10000"/>
              <a:gd name="connsiteY15" fmla="*/ 7517 h 16370"/>
              <a:gd name="connsiteX16" fmla="*/ 2361 w 10000"/>
              <a:gd name="connsiteY16" fmla="*/ 7517 h 16370"/>
              <a:gd name="connsiteX17" fmla="*/ 2465 w 10000"/>
              <a:gd name="connsiteY17" fmla="*/ 7517 h 16370"/>
              <a:gd name="connsiteX18" fmla="*/ 2570 w 10000"/>
              <a:gd name="connsiteY18" fmla="*/ 7517 h 16370"/>
              <a:gd name="connsiteX19" fmla="*/ 2744 w 10000"/>
              <a:gd name="connsiteY19" fmla="*/ 7517 h 16370"/>
              <a:gd name="connsiteX20" fmla="*/ 2848 w 10000"/>
              <a:gd name="connsiteY20" fmla="*/ 7517 h 16370"/>
              <a:gd name="connsiteX21" fmla="*/ 2952 w 10000"/>
              <a:gd name="connsiteY21" fmla="*/ 7517 h 16370"/>
              <a:gd name="connsiteX22" fmla="*/ 3126 w 10000"/>
              <a:gd name="connsiteY22" fmla="*/ 7517 h 16370"/>
              <a:gd name="connsiteX23" fmla="*/ 3230 w 10000"/>
              <a:gd name="connsiteY23" fmla="*/ 7517 h 16370"/>
              <a:gd name="connsiteX24" fmla="*/ 3334 w 10000"/>
              <a:gd name="connsiteY24" fmla="*/ 7517 h 16370"/>
              <a:gd name="connsiteX25" fmla="*/ 3508 w 10000"/>
              <a:gd name="connsiteY25" fmla="*/ 7517 h 16370"/>
              <a:gd name="connsiteX26" fmla="*/ 3647 w 10000"/>
              <a:gd name="connsiteY26" fmla="*/ 7430 h 16370"/>
              <a:gd name="connsiteX27" fmla="*/ 3751 w 10000"/>
              <a:gd name="connsiteY27" fmla="*/ 7204 h 16370"/>
              <a:gd name="connsiteX28" fmla="*/ 4001 w 10000"/>
              <a:gd name="connsiteY28" fmla="*/ 5536 h 16370"/>
              <a:gd name="connsiteX29" fmla="*/ 4332 w 10000"/>
              <a:gd name="connsiteY29" fmla="*/ 2351 h 16370"/>
              <a:gd name="connsiteX30" fmla="*/ 4499 w 10000"/>
              <a:gd name="connsiteY30" fmla="*/ 683 h 16370"/>
              <a:gd name="connsiteX31" fmla="*/ 4666 w 10000"/>
              <a:gd name="connsiteY31" fmla="*/ 266 h 16370"/>
              <a:gd name="connsiteX32" fmla="*/ 4832 w 10000"/>
              <a:gd name="connsiteY32" fmla="*/ 1100 h 16370"/>
              <a:gd name="connsiteX33" fmla="*/ 4832 w 10000"/>
              <a:gd name="connsiteY33" fmla="*/ 2768 h 16370"/>
              <a:gd name="connsiteX34" fmla="*/ 4918 w 10000"/>
              <a:gd name="connsiteY34" fmla="*/ 5119 h 16370"/>
              <a:gd name="connsiteX35" fmla="*/ 4918 w 10000"/>
              <a:gd name="connsiteY35" fmla="*/ 5953 h 16370"/>
              <a:gd name="connsiteX36" fmla="*/ 5001 w 10000"/>
              <a:gd name="connsiteY36" fmla="*/ 5953 h 16370"/>
              <a:gd name="connsiteX37" fmla="*/ 5001 w 10000"/>
              <a:gd name="connsiteY37" fmla="*/ 6787 h 16370"/>
              <a:gd name="connsiteX38" fmla="*/ 5334 w 10000"/>
              <a:gd name="connsiteY38" fmla="*/ 6370 h 16370"/>
              <a:gd name="connsiteX39" fmla="*/ 5416 w 10000"/>
              <a:gd name="connsiteY39" fmla="*/ 6938 h 16370"/>
              <a:gd name="connsiteX40" fmla="*/ 5416 w 10000"/>
              <a:gd name="connsiteY40" fmla="*/ 7355 h 16370"/>
              <a:gd name="connsiteX41" fmla="*/ 5539 w 10000"/>
              <a:gd name="connsiteY41" fmla="*/ 7430 h 16370"/>
              <a:gd name="connsiteX42" fmla="*/ 5782 w 10000"/>
              <a:gd name="connsiteY42" fmla="*/ 7517 h 16370"/>
              <a:gd name="connsiteX43" fmla="*/ 5956 w 10000"/>
              <a:gd name="connsiteY43" fmla="*/ 7517 h 16370"/>
              <a:gd name="connsiteX44" fmla="*/ 6095 w 10000"/>
              <a:gd name="connsiteY44" fmla="*/ 7604 h 16370"/>
              <a:gd name="connsiteX45" fmla="*/ 6234 w 10000"/>
              <a:gd name="connsiteY45" fmla="*/ 7604 h 16370"/>
              <a:gd name="connsiteX46" fmla="*/ 6303 w 10000"/>
              <a:gd name="connsiteY46" fmla="*/ 7604 h 16370"/>
              <a:gd name="connsiteX47" fmla="*/ 6373 w 10000"/>
              <a:gd name="connsiteY47" fmla="*/ 7604 h 16370"/>
              <a:gd name="connsiteX48" fmla="*/ 6511 w 10000"/>
              <a:gd name="connsiteY48" fmla="*/ 7604 h 16370"/>
              <a:gd name="connsiteX49" fmla="*/ 6616 w 10000"/>
              <a:gd name="connsiteY49" fmla="*/ 7604 h 16370"/>
              <a:gd name="connsiteX50" fmla="*/ 6754 w 10000"/>
              <a:gd name="connsiteY50" fmla="*/ 7604 h 16370"/>
              <a:gd name="connsiteX51" fmla="*/ 6893 w 10000"/>
              <a:gd name="connsiteY51" fmla="*/ 7691 h 16370"/>
              <a:gd name="connsiteX52" fmla="*/ 7032 w 10000"/>
              <a:gd name="connsiteY52" fmla="*/ 7691 h 16370"/>
              <a:gd name="connsiteX53" fmla="*/ 7171 w 10000"/>
              <a:gd name="connsiteY53" fmla="*/ 7777 h 16370"/>
              <a:gd name="connsiteX54" fmla="*/ 7310 w 10000"/>
              <a:gd name="connsiteY54" fmla="*/ 7777 h 16370"/>
              <a:gd name="connsiteX55" fmla="*/ 7432 w 10000"/>
              <a:gd name="connsiteY55" fmla="*/ 7777 h 16370"/>
              <a:gd name="connsiteX56" fmla="*/ 7537 w 10000"/>
              <a:gd name="connsiteY56" fmla="*/ 7777 h 16370"/>
              <a:gd name="connsiteX57" fmla="*/ 7641 w 10000"/>
              <a:gd name="connsiteY57" fmla="*/ 7777 h 16370"/>
              <a:gd name="connsiteX58" fmla="*/ 7780 w 10000"/>
              <a:gd name="connsiteY58" fmla="*/ 7777 h 16370"/>
              <a:gd name="connsiteX59" fmla="*/ 7953 w 10000"/>
              <a:gd name="connsiteY59" fmla="*/ 7865 h 16370"/>
              <a:gd name="connsiteX60" fmla="*/ 8092 w 10000"/>
              <a:gd name="connsiteY60" fmla="*/ 7865 h 16370"/>
              <a:gd name="connsiteX61" fmla="*/ 8196 w 10000"/>
              <a:gd name="connsiteY61" fmla="*/ 7951 h 16370"/>
              <a:gd name="connsiteX62" fmla="*/ 8301 w 10000"/>
              <a:gd name="connsiteY62" fmla="*/ 7951 h 16370"/>
              <a:gd name="connsiteX63" fmla="*/ 8440 w 10000"/>
              <a:gd name="connsiteY63" fmla="*/ 7951 h 16370"/>
              <a:gd name="connsiteX64" fmla="*/ 8578 w 10000"/>
              <a:gd name="connsiteY64" fmla="*/ 7951 h 16370"/>
              <a:gd name="connsiteX65" fmla="*/ 8683 w 10000"/>
              <a:gd name="connsiteY65" fmla="*/ 7951 h 16370"/>
              <a:gd name="connsiteX66" fmla="*/ 8787 w 10000"/>
              <a:gd name="connsiteY66" fmla="*/ 7951 h 16370"/>
              <a:gd name="connsiteX67" fmla="*/ 8891 w 10000"/>
              <a:gd name="connsiteY67" fmla="*/ 7951 h 16370"/>
              <a:gd name="connsiteX68" fmla="*/ 9085 w 10000"/>
              <a:gd name="connsiteY68" fmla="*/ 7204 h 16370"/>
              <a:gd name="connsiteX69" fmla="*/ 9169 w 10000"/>
              <a:gd name="connsiteY69" fmla="*/ 7204 h 16370"/>
              <a:gd name="connsiteX70" fmla="*/ 9252 w 10000"/>
              <a:gd name="connsiteY70" fmla="*/ 6787 h 16370"/>
              <a:gd name="connsiteX71" fmla="*/ 9335 w 10000"/>
              <a:gd name="connsiteY71" fmla="*/ 5953 h 16370"/>
              <a:gd name="connsiteX72" fmla="*/ 9419 w 10000"/>
              <a:gd name="connsiteY72" fmla="*/ 5953 h 16370"/>
              <a:gd name="connsiteX73" fmla="*/ 9585 w 10000"/>
              <a:gd name="connsiteY73" fmla="*/ 7204 h 16370"/>
              <a:gd name="connsiteX74" fmla="*/ 9669 w 10000"/>
              <a:gd name="connsiteY74" fmla="*/ 7621 h 16370"/>
              <a:gd name="connsiteX75" fmla="*/ 9690 w 10000"/>
              <a:gd name="connsiteY75" fmla="*/ 7777 h 16370"/>
              <a:gd name="connsiteX76" fmla="*/ 9759 w 10000"/>
              <a:gd name="connsiteY76" fmla="*/ 7777 h 16370"/>
              <a:gd name="connsiteX77" fmla="*/ 9811 w 10000"/>
              <a:gd name="connsiteY77" fmla="*/ 7517 h 16370"/>
              <a:gd name="connsiteX78" fmla="*/ 9863 w 10000"/>
              <a:gd name="connsiteY78" fmla="*/ 7430 h 16370"/>
              <a:gd name="connsiteX79" fmla="*/ 9915 w 10000"/>
              <a:gd name="connsiteY79" fmla="*/ 7430 h 16370"/>
              <a:gd name="connsiteX80" fmla="*/ 9985 w 10000"/>
              <a:gd name="connsiteY80" fmla="*/ 7430 h 16370"/>
              <a:gd name="connsiteX81" fmla="*/ 10000 w 10000"/>
              <a:gd name="connsiteY81" fmla="*/ 7430 h 16370"/>
              <a:gd name="connsiteX82" fmla="*/ 10000 w 10000"/>
              <a:gd name="connsiteY82" fmla="*/ 7343 h 16370"/>
              <a:gd name="connsiteX83" fmla="*/ 10000 w 10000"/>
              <a:gd name="connsiteY83" fmla="*/ 16370 h 16370"/>
              <a:gd name="connsiteX84" fmla="*/ 0 w 10000"/>
              <a:gd name="connsiteY84" fmla="*/ 16370 h 16370"/>
              <a:gd name="connsiteX85" fmla="*/ 35 w 10000"/>
              <a:gd name="connsiteY85" fmla="*/ 16370 h 16370"/>
              <a:gd name="connsiteX86" fmla="*/ 0 w 10000"/>
              <a:gd name="connsiteY86" fmla="*/ 8038 h 16370"/>
              <a:gd name="connsiteX0" fmla="*/ 0 w 10000"/>
              <a:gd name="connsiteY0" fmla="*/ 8038 h 16370"/>
              <a:gd name="connsiteX1" fmla="*/ 69 w 10000"/>
              <a:gd name="connsiteY1" fmla="*/ 7951 h 16370"/>
              <a:gd name="connsiteX2" fmla="*/ 347 w 10000"/>
              <a:gd name="connsiteY2" fmla="*/ 7865 h 16370"/>
              <a:gd name="connsiteX3" fmla="*/ 583 w 10000"/>
              <a:gd name="connsiteY3" fmla="*/ 7204 h 16370"/>
              <a:gd name="connsiteX4" fmla="*/ 667 w 10000"/>
              <a:gd name="connsiteY4" fmla="*/ 6787 h 16370"/>
              <a:gd name="connsiteX5" fmla="*/ 1083 w 10000"/>
              <a:gd name="connsiteY5" fmla="*/ 6370 h 16370"/>
              <a:gd name="connsiteX6" fmla="*/ 1334 w 10000"/>
              <a:gd name="connsiteY6" fmla="*/ 6370 h 16370"/>
              <a:gd name="connsiteX7" fmla="*/ 1500 w 10000"/>
              <a:gd name="connsiteY7" fmla="*/ 6370 h 16370"/>
              <a:gd name="connsiteX8" fmla="*/ 1667 w 10000"/>
              <a:gd name="connsiteY8" fmla="*/ 6370 h 16370"/>
              <a:gd name="connsiteX9" fmla="*/ 1750 w 10000"/>
              <a:gd name="connsiteY9" fmla="*/ 6787 h 16370"/>
              <a:gd name="connsiteX10" fmla="*/ 1834 w 10000"/>
              <a:gd name="connsiteY10" fmla="*/ 7204 h 16370"/>
              <a:gd name="connsiteX11" fmla="*/ 1917 w 10000"/>
              <a:gd name="connsiteY11" fmla="*/ 7204 h 16370"/>
              <a:gd name="connsiteX12" fmla="*/ 2000 w 10000"/>
              <a:gd name="connsiteY12" fmla="*/ 7204 h 16370"/>
              <a:gd name="connsiteX13" fmla="*/ 2000 w 10000"/>
              <a:gd name="connsiteY13" fmla="*/ 7204 h 16370"/>
              <a:gd name="connsiteX14" fmla="*/ 2083 w 10000"/>
              <a:gd name="connsiteY14" fmla="*/ 7517 h 16370"/>
              <a:gd name="connsiteX15" fmla="*/ 2222 w 10000"/>
              <a:gd name="connsiteY15" fmla="*/ 7517 h 16370"/>
              <a:gd name="connsiteX16" fmla="*/ 2361 w 10000"/>
              <a:gd name="connsiteY16" fmla="*/ 7517 h 16370"/>
              <a:gd name="connsiteX17" fmla="*/ 2465 w 10000"/>
              <a:gd name="connsiteY17" fmla="*/ 7517 h 16370"/>
              <a:gd name="connsiteX18" fmla="*/ 2570 w 10000"/>
              <a:gd name="connsiteY18" fmla="*/ 7517 h 16370"/>
              <a:gd name="connsiteX19" fmla="*/ 2744 w 10000"/>
              <a:gd name="connsiteY19" fmla="*/ 7517 h 16370"/>
              <a:gd name="connsiteX20" fmla="*/ 2848 w 10000"/>
              <a:gd name="connsiteY20" fmla="*/ 7517 h 16370"/>
              <a:gd name="connsiteX21" fmla="*/ 2952 w 10000"/>
              <a:gd name="connsiteY21" fmla="*/ 7517 h 16370"/>
              <a:gd name="connsiteX22" fmla="*/ 3126 w 10000"/>
              <a:gd name="connsiteY22" fmla="*/ 7517 h 16370"/>
              <a:gd name="connsiteX23" fmla="*/ 3230 w 10000"/>
              <a:gd name="connsiteY23" fmla="*/ 7517 h 16370"/>
              <a:gd name="connsiteX24" fmla="*/ 3334 w 10000"/>
              <a:gd name="connsiteY24" fmla="*/ 7517 h 16370"/>
              <a:gd name="connsiteX25" fmla="*/ 3508 w 10000"/>
              <a:gd name="connsiteY25" fmla="*/ 7517 h 16370"/>
              <a:gd name="connsiteX26" fmla="*/ 3647 w 10000"/>
              <a:gd name="connsiteY26" fmla="*/ 7430 h 16370"/>
              <a:gd name="connsiteX27" fmla="*/ 3751 w 10000"/>
              <a:gd name="connsiteY27" fmla="*/ 7204 h 16370"/>
              <a:gd name="connsiteX28" fmla="*/ 4001 w 10000"/>
              <a:gd name="connsiteY28" fmla="*/ 5536 h 16370"/>
              <a:gd name="connsiteX29" fmla="*/ 4332 w 10000"/>
              <a:gd name="connsiteY29" fmla="*/ 2351 h 16370"/>
              <a:gd name="connsiteX30" fmla="*/ 4499 w 10000"/>
              <a:gd name="connsiteY30" fmla="*/ 683 h 16370"/>
              <a:gd name="connsiteX31" fmla="*/ 4666 w 10000"/>
              <a:gd name="connsiteY31" fmla="*/ 266 h 16370"/>
              <a:gd name="connsiteX32" fmla="*/ 4749 w 10000"/>
              <a:gd name="connsiteY32" fmla="*/ 1517 h 16370"/>
              <a:gd name="connsiteX33" fmla="*/ 4832 w 10000"/>
              <a:gd name="connsiteY33" fmla="*/ 2768 h 16370"/>
              <a:gd name="connsiteX34" fmla="*/ 4918 w 10000"/>
              <a:gd name="connsiteY34" fmla="*/ 5119 h 16370"/>
              <a:gd name="connsiteX35" fmla="*/ 4918 w 10000"/>
              <a:gd name="connsiteY35" fmla="*/ 5953 h 16370"/>
              <a:gd name="connsiteX36" fmla="*/ 5001 w 10000"/>
              <a:gd name="connsiteY36" fmla="*/ 5953 h 16370"/>
              <a:gd name="connsiteX37" fmla="*/ 5001 w 10000"/>
              <a:gd name="connsiteY37" fmla="*/ 6787 h 16370"/>
              <a:gd name="connsiteX38" fmla="*/ 5334 w 10000"/>
              <a:gd name="connsiteY38" fmla="*/ 6370 h 16370"/>
              <a:gd name="connsiteX39" fmla="*/ 5416 w 10000"/>
              <a:gd name="connsiteY39" fmla="*/ 6938 h 16370"/>
              <a:gd name="connsiteX40" fmla="*/ 5416 w 10000"/>
              <a:gd name="connsiteY40" fmla="*/ 7355 h 16370"/>
              <a:gd name="connsiteX41" fmla="*/ 5539 w 10000"/>
              <a:gd name="connsiteY41" fmla="*/ 7430 h 16370"/>
              <a:gd name="connsiteX42" fmla="*/ 5782 w 10000"/>
              <a:gd name="connsiteY42" fmla="*/ 7517 h 16370"/>
              <a:gd name="connsiteX43" fmla="*/ 5956 w 10000"/>
              <a:gd name="connsiteY43" fmla="*/ 7517 h 16370"/>
              <a:gd name="connsiteX44" fmla="*/ 6095 w 10000"/>
              <a:gd name="connsiteY44" fmla="*/ 7604 h 16370"/>
              <a:gd name="connsiteX45" fmla="*/ 6234 w 10000"/>
              <a:gd name="connsiteY45" fmla="*/ 7604 h 16370"/>
              <a:gd name="connsiteX46" fmla="*/ 6303 w 10000"/>
              <a:gd name="connsiteY46" fmla="*/ 7604 h 16370"/>
              <a:gd name="connsiteX47" fmla="*/ 6373 w 10000"/>
              <a:gd name="connsiteY47" fmla="*/ 7604 h 16370"/>
              <a:gd name="connsiteX48" fmla="*/ 6511 w 10000"/>
              <a:gd name="connsiteY48" fmla="*/ 7604 h 16370"/>
              <a:gd name="connsiteX49" fmla="*/ 6616 w 10000"/>
              <a:gd name="connsiteY49" fmla="*/ 7604 h 16370"/>
              <a:gd name="connsiteX50" fmla="*/ 6754 w 10000"/>
              <a:gd name="connsiteY50" fmla="*/ 7604 h 16370"/>
              <a:gd name="connsiteX51" fmla="*/ 6893 w 10000"/>
              <a:gd name="connsiteY51" fmla="*/ 7691 h 16370"/>
              <a:gd name="connsiteX52" fmla="*/ 7032 w 10000"/>
              <a:gd name="connsiteY52" fmla="*/ 7691 h 16370"/>
              <a:gd name="connsiteX53" fmla="*/ 7171 w 10000"/>
              <a:gd name="connsiteY53" fmla="*/ 7777 h 16370"/>
              <a:gd name="connsiteX54" fmla="*/ 7310 w 10000"/>
              <a:gd name="connsiteY54" fmla="*/ 7777 h 16370"/>
              <a:gd name="connsiteX55" fmla="*/ 7432 w 10000"/>
              <a:gd name="connsiteY55" fmla="*/ 7777 h 16370"/>
              <a:gd name="connsiteX56" fmla="*/ 7537 w 10000"/>
              <a:gd name="connsiteY56" fmla="*/ 7777 h 16370"/>
              <a:gd name="connsiteX57" fmla="*/ 7641 w 10000"/>
              <a:gd name="connsiteY57" fmla="*/ 7777 h 16370"/>
              <a:gd name="connsiteX58" fmla="*/ 7780 w 10000"/>
              <a:gd name="connsiteY58" fmla="*/ 7777 h 16370"/>
              <a:gd name="connsiteX59" fmla="*/ 7953 w 10000"/>
              <a:gd name="connsiteY59" fmla="*/ 7865 h 16370"/>
              <a:gd name="connsiteX60" fmla="*/ 8092 w 10000"/>
              <a:gd name="connsiteY60" fmla="*/ 7865 h 16370"/>
              <a:gd name="connsiteX61" fmla="*/ 8196 w 10000"/>
              <a:gd name="connsiteY61" fmla="*/ 7951 h 16370"/>
              <a:gd name="connsiteX62" fmla="*/ 8301 w 10000"/>
              <a:gd name="connsiteY62" fmla="*/ 7951 h 16370"/>
              <a:gd name="connsiteX63" fmla="*/ 8440 w 10000"/>
              <a:gd name="connsiteY63" fmla="*/ 7951 h 16370"/>
              <a:gd name="connsiteX64" fmla="*/ 8578 w 10000"/>
              <a:gd name="connsiteY64" fmla="*/ 7951 h 16370"/>
              <a:gd name="connsiteX65" fmla="*/ 8683 w 10000"/>
              <a:gd name="connsiteY65" fmla="*/ 7951 h 16370"/>
              <a:gd name="connsiteX66" fmla="*/ 8787 w 10000"/>
              <a:gd name="connsiteY66" fmla="*/ 7951 h 16370"/>
              <a:gd name="connsiteX67" fmla="*/ 8891 w 10000"/>
              <a:gd name="connsiteY67" fmla="*/ 7951 h 16370"/>
              <a:gd name="connsiteX68" fmla="*/ 9085 w 10000"/>
              <a:gd name="connsiteY68" fmla="*/ 7204 h 16370"/>
              <a:gd name="connsiteX69" fmla="*/ 9169 w 10000"/>
              <a:gd name="connsiteY69" fmla="*/ 7204 h 16370"/>
              <a:gd name="connsiteX70" fmla="*/ 9252 w 10000"/>
              <a:gd name="connsiteY70" fmla="*/ 6787 h 16370"/>
              <a:gd name="connsiteX71" fmla="*/ 9335 w 10000"/>
              <a:gd name="connsiteY71" fmla="*/ 5953 h 16370"/>
              <a:gd name="connsiteX72" fmla="*/ 9419 w 10000"/>
              <a:gd name="connsiteY72" fmla="*/ 5953 h 16370"/>
              <a:gd name="connsiteX73" fmla="*/ 9585 w 10000"/>
              <a:gd name="connsiteY73" fmla="*/ 7204 h 16370"/>
              <a:gd name="connsiteX74" fmla="*/ 9669 w 10000"/>
              <a:gd name="connsiteY74" fmla="*/ 7621 h 16370"/>
              <a:gd name="connsiteX75" fmla="*/ 9690 w 10000"/>
              <a:gd name="connsiteY75" fmla="*/ 7777 h 16370"/>
              <a:gd name="connsiteX76" fmla="*/ 9759 w 10000"/>
              <a:gd name="connsiteY76" fmla="*/ 7777 h 16370"/>
              <a:gd name="connsiteX77" fmla="*/ 9811 w 10000"/>
              <a:gd name="connsiteY77" fmla="*/ 7517 h 16370"/>
              <a:gd name="connsiteX78" fmla="*/ 9863 w 10000"/>
              <a:gd name="connsiteY78" fmla="*/ 7430 h 16370"/>
              <a:gd name="connsiteX79" fmla="*/ 9915 w 10000"/>
              <a:gd name="connsiteY79" fmla="*/ 7430 h 16370"/>
              <a:gd name="connsiteX80" fmla="*/ 9985 w 10000"/>
              <a:gd name="connsiteY80" fmla="*/ 7430 h 16370"/>
              <a:gd name="connsiteX81" fmla="*/ 10000 w 10000"/>
              <a:gd name="connsiteY81" fmla="*/ 7430 h 16370"/>
              <a:gd name="connsiteX82" fmla="*/ 10000 w 10000"/>
              <a:gd name="connsiteY82" fmla="*/ 7343 h 16370"/>
              <a:gd name="connsiteX83" fmla="*/ 10000 w 10000"/>
              <a:gd name="connsiteY83" fmla="*/ 16370 h 16370"/>
              <a:gd name="connsiteX84" fmla="*/ 0 w 10000"/>
              <a:gd name="connsiteY84" fmla="*/ 16370 h 16370"/>
              <a:gd name="connsiteX85" fmla="*/ 35 w 10000"/>
              <a:gd name="connsiteY85" fmla="*/ 16370 h 16370"/>
              <a:gd name="connsiteX86" fmla="*/ 0 w 10000"/>
              <a:gd name="connsiteY86" fmla="*/ 8038 h 16370"/>
              <a:gd name="connsiteX0" fmla="*/ 0 w 10000"/>
              <a:gd name="connsiteY0" fmla="*/ 7621 h 15953"/>
              <a:gd name="connsiteX1" fmla="*/ 69 w 10000"/>
              <a:gd name="connsiteY1" fmla="*/ 7534 h 15953"/>
              <a:gd name="connsiteX2" fmla="*/ 347 w 10000"/>
              <a:gd name="connsiteY2" fmla="*/ 7448 h 15953"/>
              <a:gd name="connsiteX3" fmla="*/ 583 w 10000"/>
              <a:gd name="connsiteY3" fmla="*/ 6787 h 15953"/>
              <a:gd name="connsiteX4" fmla="*/ 667 w 10000"/>
              <a:gd name="connsiteY4" fmla="*/ 6370 h 15953"/>
              <a:gd name="connsiteX5" fmla="*/ 1083 w 10000"/>
              <a:gd name="connsiteY5" fmla="*/ 5953 h 15953"/>
              <a:gd name="connsiteX6" fmla="*/ 1334 w 10000"/>
              <a:gd name="connsiteY6" fmla="*/ 5953 h 15953"/>
              <a:gd name="connsiteX7" fmla="*/ 1500 w 10000"/>
              <a:gd name="connsiteY7" fmla="*/ 5953 h 15953"/>
              <a:gd name="connsiteX8" fmla="*/ 1667 w 10000"/>
              <a:gd name="connsiteY8" fmla="*/ 5953 h 15953"/>
              <a:gd name="connsiteX9" fmla="*/ 1750 w 10000"/>
              <a:gd name="connsiteY9" fmla="*/ 6370 h 15953"/>
              <a:gd name="connsiteX10" fmla="*/ 1834 w 10000"/>
              <a:gd name="connsiteY10" fmla="*/ 6787 h 15953"/>
              <a:gd name="connsiteX11" fmla="*/ 1917 w 10000"/>
              <a:gd name="connsiteY11" fmla="*/ 6787 h 15953"/>
              <a:gd name="connsiteX12" fmla="*/ 2000 w 10000"/>
              <a:gd name="connsiteY12" fmla="*/ 6787 h 15953"/>
              <a:gd name="connsiteX13" fmla="*/ 2000 w 10000"/>
              <a:gd name="connsiteY13" fmla="*/ 6787 h 15953"/>
              <a:gd name="connsiteX14" fmla="*/ 2083 w 10000"/>
              <a:gd name="connsiteY14" fmla="*/ 7100 h 15953"/>
              <a:gd name="connsiteX15" fmla="*/ 2222 w 10000"/>
              <a:gd name="connsiteY15" fmla="*/ 7100 h 15953"/>
              <a:gd name="connsiteX16" fmla="*/ 2361 w 10000"/>
              <a:gd name="connsiteY16" fmla="*/ 7100 h 15953"/>
              <a:gd name="connsiteX17" fmla="*/ 2465 w 10000"/>
              <a:gd name="connsiteY17" fmla="*/ 7100 h 15953"/>
              <a:gd name="connsiteX18" fmla="*/ 2570 w 10000"/>
              <a:gd name="connsiteY18" fmla="*/ 7100 h 15953"/>
              <a:gd name="connsiteX19" fmla="*/ 2744 w 10000"/>
              <a:gd name="connsiteY19" fmla="*/ 7100 h 15953"/>
              <a:gd name="connsiteX20" fmla="*/ 2848 w 10000"/>
              <a:gd name="connsiteY20" fmla="*/ 7100 h 15953"/>
              <a:gd name="connsiteX21" fmla="*/ 2952 w 10000"/>
              <a:gd name="connsiteY21" fmla="*/ 7100 h 15953"/>
              <a:gd name="connsiteX22" fmla="*/ 3126 w 10000"/>
              <a:gd name="connsiteY22" fmla="*/ 7100 h 15953"/>
              <a:gd name="connsiteX23" fmla="*/ 3230 w 10000"/>
              <a:gd name="connsiteY23" fmla="*/ 7100 h 15953"/>
              <a:gd name="connsiteX24" fmla="*/ 3334 w 10000"/>
              <a:gd name="connsiteY24" fmla="*/ 7100 h 15953"/>
              <a:gd name="connsiteX25" fmla="*/ 3508 w 10000"/>
              <a:gd name="connsiteY25" fmla="*/ 7100 h 15953"/>
              <a:gd name="connsiteX26" fmla="*/ 3647 w 10000"/>
              <a:gd name="connsiteY26" fmla="*/ 7013 h 15953"/>
              <a:gd name="connsiteX27" fmla="*/ 3751 w 10000"/>
              <a:gd name="connsiteY27" fmla="*/ 6787 h 15953"/>
              <a:gd name="connsiteX28" fmla="*/ 4001 w 10000"/>
              <a:gd name="connsiteY28" fmla="*/ 5119 h 15953"/>
              <a:gd name="connsiteX29" fmla="*/ 4332 w 10000"/>
              <a:gd name="connsiteY29" fmla="*/ 1934 h 15953"/>
              <a:gd name="connsiteX30" fmla="*/ 4499 w 10000"/>
              <a:gd name="connsiteY30" fmla="*/ 266 h 15953"/>
              <a:gd name="connsiteX31" fmla="*/ 4666 w 10000"/>
              <a:gd name="connsiteY31" fmla="*/ 266 h 15953"/>
              <a:gd name="connsiteX32" fmla="*/ 4749 w 10000"/>
              <a:gd name="connsiteY32" fmla="*/ 1100 h 15953"/>
              <a:gd name="connsiteX33" fmla="*/ 4832 w 10000"/>
              <a:gd name="connsiteY33" fmla="*/ 2351 h 15953"/>
              <a:gd name="connsiteX34" fmla="*/ 4918 w 10000"/>
              <a:gd name="connsiteY34" fmla="*/ 4702 h 15953"/>
              <a:gd name="connsiteX35" fmla="*/ 4918 w 10000"/>
              <a:gd name="connsiteY35" fmla="*/ 5536 h 15953"/>
              <a:gd name="connsiteX36" fmla="*/ 5001 w 10000"/>
              <a:gd name="connsiteY36" fmla="*/ 5536 h 15953"/>
              <a:gd name="connsiteX37" fmla="*/ 5001 w 10000"/>
              <a:gd name="connsiteY37" fmla="*/ 6370 h 15953"/>
              <a:gd name="connsiteX38" fmla="*/ 5334 w 10000"/>
              <a:gd name="connsiteY38" fmla="*/ 5953 h 15953"/>
              <a:gd name="connsiteX39" fmla="*/ 5416 w 10000"/>
              <a:gd name="connsiteY39" fmla="*/ 6521 h 15953"/>
              <a:gd name="connsiteX40" fmla="*/ 5416 w 10000"/>
              <a:gd name="connsiteY40" fmla="*/ 6938 h 15953"/>
              <a:gd name="connsiteX41" fmla="*/ 5539 w 10000"/>
              <a:gd name="connsiteY41" fmla="*/ 7013 h 15953"/>
              <a:gd name="connsiteX42" fmla="*/ 5782 w 10000"/>
              <a:gd name="connsiteY42" fmla="*/ 7100 h 15953"/>
              <a:gd name="connsiteX43" fmla="*/ 5956 w 10000"/>
              <a:gd name="connsiteY43" fmla="*/ 7100 h 15953"/>
              <a:gd name="connsiteX44" fmla="*/ 6095 w 10000"/>
              <a:gd name="connsiteY44" fmla="*/ 7187 h 15953"/>
              <a:gd name="connsiteX45" fmla="*/ 6234 w 10000"/>
              <a:gd name="connsiteY45" fmla="*/ 7187 h 15953"/>
              <a:gd name="connsiteX46" fmla="*/ 6303 w 10000"/>
              <a:gd name="connsiteY46" fmla="*/ 7187 h 15953"/>
              <a:gd name="connsiteX47" fmla="*/ 6373 w 10000"/>
              <a:gd name="connsiteY47" fmla="*/ 7187 h 15953"/>
              <a:gd name="connsiteX48" fmla="*/ 6511 w 10000"/>
              <a:gd name="connsiteY48" fmla="*/ 7187 h 15953"/>
              <a:gd name="connsiteX49" fmla="*/ 6616 w 10000"/>
              <a:gd name="connsiteY49" fmla="*/ 7187 h 15953"/>
              <a:gd name="connsiteX50" fmla="*/ 6754 w 10000"/>
              <a:gd name="connsiteY50" fmla="*/ 7187 h 15953"/>
              <a:gd name="connsiteX51" fmla="*/ 6893 w 10000"/>
              <a:gd name="connsiteY51" fmla="*/ 7274 h 15953"/>
              <a:gd name="connsiteX52" fmla="*/ 7032 w 10000"/>
              <a:gd name="connsiteY52" fmla="*/ 7274 h 15953"/>
              <a:gd name="connsiteX53" fmla="*/ 7171 w 10000"/>
              <a:gd name="connsiteY53" fmla="*/ 7360 h 15953"/>
              <a:gd name="connsiteX54" fmla="*/ 7310 w 10000"/>
              <a:gd name="connsiteY54" fmla="*/ 7360 h 15953"/>
              <a:gd name="connsiteX55" fmla="*/ 7432 w 10000"/>
              <a:gd name="connsiteY55" fmla="*/ 7360 h 15953"/>
              <a:gd name="connsiteX56" fmla="*/ 7537 w 10000"/>
              <a:gd name="connsiteY56" fmla="*/ 7360 h 15953"/>
              <a:gd name="connsiteX57" fmla="*/ 7641 w 10000"/>
              <a:gd name="connsiteY57" fmla="*/ 7360 h 15953"/>
              <a:gd name="connsiteX58" fmla="*/ 7780 w 10000"/>
              <a:gd name="connsiteY58" fmla="*/ 7360 h 15953"/>
              <a:gd name="connsiteX59" fmla="*/ 7953 w 10000"/>
              <a:gd name="connsiteY59" fmla="*/ 7448 h 15953"/>
              <a:gd name="connsiteX60" fmla="*/ 8092 w 10000"/>
              <a:gd name="connsiteY60" fmla="*/ 7448 h 15953"/>
              <a:gd name="connsiteX61" fmla="*/ 8196 w 10000"/>
              <a:gd name="connsiteY61" fmla="*/ 7534 h 15953"/>
              <a:gd name="connsiteX62" fmla="*/ 8301 w 10000"/>
              <a:gd name="connsiteY62" fmla="*/ 7534 h 15953"/>
              <a:gd name="connsiteX63" fmla="*/ 8440 w 10000"/>
              <a:gd name="connsiteY63" fmla="*/ 7534 h 15953"/>
              <a:gd name="connsiteX64" fmla="*/ 8578 w 10000"/>
              <a:gd name="connsiteY64" fmla="*/ 7534 h 15953"/>
              <a:gd name="connsiteX65" fmla="*/ 8683 w 10000"/>
              <a:gd name="connsiteY65" fmla="*/ 7534 h 15953"/>
              <a:gd name="connsiteX66" fmla="*/ 8787 w 10000"/>
              <a:gd name="connsiteY66" fmla="*/ 7534 h 15953"/>
              <a:gd name="connsiteX67" fmla="*/ 8891 w 10000"/>
              <a:gd name="connsiteY67" fmla="*/ 7534 h 15953"/>
              <a:gd name="connsiteX68" fmla="*/ 9085 w 10000"/>
              <a:gd name="connsiteY68" fmla="*/ 6787 h 15953"/>
              <a:gd name="connsiteX69" fmla="*/ 9169 w 10000"/>
              <a:gd name="connsiteY69" fmla="*/ 6787 h 15953"/>
              <a:gd name="connsiteX70" fmla="*/ 9252 w 10000"/>
              <a:gd name="connsiteY70" fmla="*/ 6370 h 15953"/>
              <a:gd name="connsiteX71" fmla="*/ 9335 w 10000"/>
              <a:gd name="connsiteY71" fmla="*/ 5536 h 15953"/>
              <a:gd name="connsiteX72" fmla="*/ 9419 w 10000"/>
              <a:gd name="connsiteY72" fmla="*/ 5536 h 15953"/>
              <a:gd name="connsiteX73" fmla="*/ 9585 w 10000"/>
              <a:gd name="connsiteY73" fmla="*/ 6787 h 15953"/>
              <a:gd name="connsiteX74" fmla="*/ 9669 w 10000"/>
              <a:gd name="connsiteY74" fmla="*/ 7204 h 15953"/>
              <a:gd name="connsiteX75" fmla="*/ 9690 w 10000"/>
              <a:gd name="connsiteY75" fmla="*/ 7360 h 15953"/>
              <a:gd name="connsiteX76" fmla="*/ 9759 w 10000"/>
              <a:gd name="connsiteY76" fmla="*/ 7360 h 15953"/>
              <a:gd name="connsiteX77" fmla="*/ 9811 w 10000"/>
              <a:gd name="connsiteY77" fmla="*/ 7100 h 15953"/>
              <a:gd name="connsiteX78" fmla="*/ 9863 w 10000"/>
              <a:gd name="connsiteY78" fmla="*/ 7013 h 15953"/>
              <a:gd name="connsiteX79" fmla="*/ 9915 w 10000"/>
              <a:gd name="connsiteY79" fmla="*/ 7013 h 15953"/>
              <a:gd name="connsiteX80" fmla="*/ 9985 w 10000"/>
              <a:gd name="connsiteY80" fmla="*/ 7013 h 15953"/>
              <a:gd name="connsiteX81" fmla="*/ 10000 w 10000"/>
              <a:gd name="connsiteY81" fmla="*/ 7013 h 15953"/>
              <a:gd name="connsiteX82" fmla="*/ 10000 w 10000"/>
              <a:gd name="connsiteY82" fmla="*/ 6926 h 15953"/>
              <a:gd name="connsiteX83" fmla="*/ 10000 w 10000"/>
              <a:gd name="connsiteY83" fmla="*/ 15953 h 15953"/>
              <a:gd name="connsiteX84" fmla="*/ 0 w 10000"/>
              <a:gd name="connsiteY84" fmla="*/ 15953 h 15953"/>
              <a:gd name="connsiteX85" fmla="*/ 35 w 10000"/>
              <a:gd name="connsiteY85" fmla="*/ 15953 h 15953"/>
              <a:gd name="connsiteX86" fmla="*/ 0 w 10000"/>
              <a:gd name="connsiteY86" fmla="*/ 7621 h 15953"/>
              <a:gd name="connsiteX0" fmla="*/ 0 w 10000"/>
              <a:gd name="connsiteY0" fmla="*/ 7621 h 15953"/>
              <a:gd name="connsiteX1" fmla="*/ 69 w 10000"/>
              <a:gd name="connsiteY1" fmla="*/ 7534 h 15953"/>
              <a:gd name="connsiteX2" fmla="*/ 347 w 10000"/>
              <a:gd name="connsiteY2" fmla="*/ 7448 h 15953"/>
              <a:gd name="connsiteX3" fmla="*/ 583 w 10000"/>
              <a:gd name="connsiteY3" fmla="*/ 6787 h 15953"/>
              <a:gd name="connsiteX4" fmla="*/ 667 w 10000"/>
              <a:gd name="connsiteY4" fmla="*/ 6370 h 15953"/>
              <a:gd name="connsiteX5" fmla="*/ 1083 w 10000"/>
              <a:gd name="connsiteY5" fmla="*/ 5953 h 15953"/>
              <a:gd name="connsiteX6" fmla="*/ 1334 w 10000"/>
              <a:gd name="connsiteY6" fmla="*/ 5953 h 15953"/>
              <a:gd name="connsiteX7" fmla="*/ 1500 w 10000"/>
              <a:gd name="connsiteY7" fmla="*/ 5953 h 15953"/>
              <a:gd name="connsiteX8" fmla="*/ 1667 w 10000"/>
              <a:gd name="connsiteY8" fmla="*/ 5953 h 15953"/>
              <a:gd name="connsiteX9" fmla="*/ 1750 w 10000"/>
              <a:gd name="connsiteY9" fmla="*/ 6370 h 15953"/>
              <a:gd name="connsiteX10" fmla="*/ 1834 w 10000"/>
              <a:gd name="connsiteY10" fmla="*/ 6787 h 15953"/>
              <a:gd name="connsiteX11" fmla="*/ 1917 w 10000"/>
              <a:gd name="connsiteY11" fmla="*/ 6787 h 15953"/>
              <a:gd name="connsiteX12" fmla="*/ 2000 w 10000"/>
              <a:gd name="connsiteY12" fmla="*/ 6787 h 15953"/>
              <a:gd name="connsiteX13" fmla="*/ 2000 w 10000"/>
              <a:gd name="connsiteY13" fmla="*/ 6787 h 15953"/>
              <a:gd name="connsiteX14" fmla="*/ 2083 w 10000"/>
              <a:gd name="connsiteY14" fmla="*/ 7100 h 15953"/>
              <a:gd name="connsiteX15" fmla="*/ 2222 w 10000"/>
              <a:gd name="connsiteY15" fmla="*/ 7100 h 15953"/>
              <a:gd name="connsiteX16" fmla="*/ 2361 w 10000"/>
              <a:gd name="connsiteY16" fmla="*/ 7100 h 15953"/>
              <a:gd name="connsiteX17" fmla="*/ 2465 w 10000"/>
              <a:gd name="connsiteY17" fmla="*/ 7100 h 15953"/>
              <a:gd name="connsiteX18" fmla="*/ 2570 w 10000"/>
              <a:gd name="connsiteY18" fmla="*/ 7100 h 15953"/>
              <a:gd name="connsiteX19" fmla="*/ 2744 w 10000"/>
              <a:gd name="connsiteY19" fmla="*/ 7100 h 15953"/>
              <a:gd name="connsiteX20" fmla="*/ 2848 w 10000"/>
              <a:gd name="connsiteY20" fmla="*/ 7100 h 15953"/>
              <a:gd name="connsiteX21" fmla="*/ 2952 w 10000"/>
              <a:gd name="connsiteY21" fmla="*/ 7100 h 15953"/>
              <a:gd name="connsiteX22" fmla="*/ 3126 w 10000"/>
              <a:gd name="connsiteY22" fmla="*/ 7100 h 15953"/>
              <a:gd name="connsiteX23" fmla="*/ 3230 w 10000"/>
              <a:gd name="connsiteY23" fmla="*/ 7100 h 15953"/>
              <a:gd name="connsiteX24" fmla="*/ 3334 w 10000"/>
              <a:gd name="connsiteY24" fmla="*/ 7100 h 15953"/>
              <a:gd name="connsiteX25" fmla="*/ 3508 w 10000"/>
              <a:gd name="connsiteY25" fmla="*/ 7100 h 15953"/>
              <a:gd name="connsiteX26" fmla="*/ 3647 w 10000"/>
              <a:gd name="connsiteY26" fmla="*/ 7013 h 15953"/>
              <a:gd name="connsiteX27" fmla="*/ 3751 w 10000"/>
              <a:gd name="connsiteY27" fmla="*/ 6787 h 15953"/>
              <a:gd name="connsiteX28" fmla="*/ 4001 w 10000"/>
              <a:gd name="connsiteY28" fmla="*/ 5119 h 15953"/>
              <a:gd name="connsiteX29" fmla="*/ 4332 w 10000"/>
              <a:gd name="connsiteY29" fmla="*/ 1934 h 15953"/>
              <a:gd name="connsiteX30" fmla="*/ 4499 w 10000"/>
              <a:gd name="connsiteY30" fmla="*/ 1100 h 15953"/>
              <a:gd name="connsiteX31" fmla="*/ 4666 w 10000"/>
              <a:gd name="connsiteY31" fmla="*/ 266 h 15953"/>
              <a:gd name="connsiteX32" fmla="*/ 4749 w 10000"/>
              <a:gd name="connsiteY32" fmla="*/ 1100 h 15953"/>
              <a:gd name="connsiteX33" fmla="*/ 4832 w 10000"/>
              <a:gd name="connsiteY33" fmla="*/ 2351 h 15953"/>
              <a:gd name="connsiteX34" fmla="*/ 4918 w 10000"/>
              <a:gd name="connsiteY34" fmla="*/ 4702 h 15953"/>
              <a:gd name="connsiteX35" fmla="*/ 4918 w 10000"/>
              <a:gd name="connsiteY35" fmla="*/ 5536 h 15953"/>
              <a:gd name="connsiteX36" fmla="*/ 5001 w 10000"/>
              <a:gd name="connsiteY36" fmla="*/ 5536 h 15953"/>
              <a:gd name="connsiteX37" fmla="*/ 5001 w 10000"/>
              <a:gd name="connsiteY37" fmla="*/ 6370 h 15953"/>
              <a:gd name="connsiteX38" fmla="*/ 5334 w 10000"/>
              <a:gd name="connsiteY38" fmla="*/ 5953 h 15953"/>
              <a:gd name="connsiteX39" fmla="*/ 5416 w 10000"/>
              <a:gd name="connsiteY39" fmla="*/ 6521 h 15953"/>
              <a:gd name="connsiteX40" fmla="*/ 5416 w 10000"/>
              <a:gd name="connsiteY40" fmla="*/ 6938 h 15953"/>
              <a:gd name="connsiteX41" fmla="*/ 5539 w 10000"/>
              <a:gd name="connsiteY41" fmla="*/ 7013 h 15953"/>
              <a:gd name="connsiteX42" fmla="*/ 5782 w 10000"/>
              <a:gd name="connsiteY42" fmla="*/ 7100 h 15953"/>
              <a:gd name="connsiteX43" fmla="*/ 5956 w 10000"/>
              <a:gd name="connsiteY43" fmla="*/ 7100 h 15953"/>
              <a:gd name="connsiteX44" fmla="*/ 6095 w 10000"/>
              <a:gd name="connsiteY44" fmla="*/ 7187 h 15953"/>
              <a:gd name="connsiteX45" fmla="*/ 6234 w 10000"/>
              <a:gd name="connsiteY45" fmla="*/ 7187 h 15953"/>
              <a:gd name="connsiteX46" fmla="*/ 6303 w 10000"/>
              <a:gd name="connsiteY46" fmla="*/ 7187 h 15953"/>
              <a:gd name="connsiteX47" fmla="*/ 6373 w 10000"/>
              <a:gd name="connsiteY47" fmla="*/ 7187 h 15953"/>
              <a:gd name="connsiteX48" fmla="*/ 6511 w 10000"/>
              <a:gd name="connsiteY48" fmla="*/ 7187 h 15953"/>
              <a:gd name="connsiteX49" fmla="*/ 6616 w 10000"/>
              <a:gd name="connsiteY49" fmla="*/ 7187 h 15953"/>
              <a:gd name="connsiteX50" fmla="*/ 6754 w 10000"/>
              <a:gd name="connsiteY50" fmla="*/ 7187 h 15953"/>
              <a:gd name="connsiteX51" fmla="*/ 6893 w 10000"/>
              <a:gd name="connsiteY51" fmla="*/ 7274 h 15953"/>
              <a:gd name="connsiteX52" fmla="*/ 7032 w 10000"/>
              <a:gd name="connsiteY52" fmla="*/ 7274 h 15953"/>
              <a:gd name="connsiteX53" fmla="*/ 7171 w 10000"/>
              <a:gd name="connsiteY53" fmla="*/ 7360 h 15953"/>
              <a:gd name="connsiteX54" fmla="*/ 7310 w 10000"/>
              <a:gd name="connsiteY54" fmla="*/ 7360 h 15953"/>
              <a:gd name="connsiteX55" fmla="*/ 7432 w 10000"/>
              <a:gd name="connsiteY55" fmla="*/ 7360 h 15953"/>
              <a:gd name="connsiteX56" fmla="*/ 7537 w 10000"/>
              <a:gd name="connsiteY56" fmla="*/ 7360 h 15953"/>
              <a:gd name="connsiteX57" fmla="*/ 7641 w 10000"/>
              <a:gd name="connsiteY57" fmla="*/ 7360 h 15953"/>
              <a:gd name="connsiteX58" fmla="*/ 7780 w 10000"/>
              <a:gd name="connsiteY58" fmla="*/ 7360 h 15953"/>
              <a:gd name="connsiteX59" fmla="*/ 7953 w 10000"/>
              <a:gd name="connsiteY59" fmla="*/ 7448 h 15953"/>
              <a:gd name="connsiteX60" fmla="*/ 8092 w 10000"/>
              <a:gd name="connsiteY60" fmla="*/ 7448 h 15953"/>
              <a:gd name="connsiteX61" fmla="*/ 8196 w 10000"/>
              <a:gd name="connsiteY61" fmla="*/ 7534 h 15953"/>
              <a:gd name="connsiteX62" fmla="*/ 8301 w 10000"/>
              <a:gd name="connsiteY62" fmla="*/ 7534 h 15953"/>
              <a:gd name="connsiteX63" fmla="*/ 8440 w 10000"/>
              <a:gd name="connsiteY63" fmla="*/ 7534 h 15953"/>
              <a:gd name="connsiteX64" fmla="*/ 8578 w 10000"/>
              <a:gd name="connsiteY64" fmla="*/ 7534 h 15953"/>
              <a:gd name="connsiteX65" fmla="*/ 8683 w 10000"/>
              <a:gd name="connsiteY65" fmla="*/ 7534 h 15953"/>
              <a:gd name="connsiteX66" fmla="*/ 8787 w 10000"/>
              <a:gd name="connsiteY66" fmla="*/ 7534 h 15953"/>
              <a:gd name="connsiteX67" fmla="*/ 8891 w 10000"/>
              <a:gd name="connsiteY67" fmla="*/ 7534 h 15953"/>
              <a:gd name="connsiteX68" fmla="*/ 9085 w 10000"/>
              <a:gd name="connsiteY68" fmla="*/ 6787 h 15953"/>
              <a:gd name="connsiteX69" fmla="*/ 9169 w 10000"/>
              <a:gd name="connsiteY69" fmla="*/ 6787 h 15953"/>
              <a:gd name="connsiteX70" fmla="*/ 9252 w 10000"/>
              <a:gd name="connsiteY70" fmla="*/ 6370 h 15953"/>
              <a:gd name="connsiteX71" fmla="*/ 9335 w 10000"/>
              <a:gd name="connsiteY71" fmla="*/ 5536 h 15953"/>
              <a:gd name="connsiteX72" fmla="*/ 9419 w 10000"/>
              <a:gd name="connsiteY72" fmla="*/ 5536 h 15953"/>
              <a:gd name="connsiteX73" fmla="*/ 9585 w 10000"/>
              <a:gd name="connsiteY73" fmla="*/ 6787 h 15953"/>
              <a:gd name="connsiteX74" fmla="*/ 9669 w 10000"/>
              <a:gd name="connsiteY74" fmla="*/ 7204 h 15953"/>
              <a:gd name="connsiteX75" fmla="*/ 9690 w 10000"/>
              <a:gd name="connsiteY75" fmla="*/ 7360 h 15953"/>
              <a:gd name="connsiteX76" fmla="*/ 9759 w 10000"/>
              <a:gd name="connsiteY76" fmla="*/ 7360 h 15953"/>
              <a:gd name="connsiteX77" fmla="*/ 9811 w 10000"/>
              <a:gd name="connsiteY77" fmla="*/ 7100 h 15953"/>
              <a:gd name="connsiteX78" fmla="*/ 9863 w 10000"/>
              <a:gd name="connsiteY78" fmla="*/ 7013 h 15953"/>
              <a:gd name="connsiteX79" fmla="*/ 9915 w 10000"/>
              <a:gd name="connsiteY79" fmla="*/ 7013 h 15953"/>
              <a:gd name="connsiteX80" fmla="*/ 9985 w 10000"/>
              <a:gd name="connsiteY80" fmla="*/ 7013 h 15953"/>
              <a:gd name="connsiteX81" fmla="*/ 10000 w 10000"/>
              <a:gd name="connsiteY81" fmla="*/ 7013 h 15953"/>
              <a:gd name="connsiteX82" fmla="*/ 10000 w 10000"/>
              <a:gd name="connsiteY82" fmla="*/ 6926 h 15953"/>
              <a:gd name="connsiteX83" fmla="*/ 10000 w 10000"/>
              <a:gd name="connsiteY83" fmla="*/ 15953 h 15953"/>
              <a:gd name="connsiteX84" fmla="*/ 0 w 10000"/>
              <a:gd name="connsiteY84" fmla="*/ 15953 h 15953"/>
              <a:gd name="connsiteX85" fmla="*/ 35 w 10000"/>
              <a:gd name="connsiteY85" fmla="*/ 15953 h 15953"/>
              <a:gd name="connsiteX86" fmla="*/ 0 w 10000"/>
              <a:gd name="connsiteY86" fmla="*/ 7621 h 15953"/>
              <a:gd name="connsiteX0" fmla="*/ 0 w 10000"/>
              <a:gd name="connsiteY0" fmla="*/ 7621 h 15953"/>
              <a:gd name="connsiteX1" fmla="*/ 69 w 10000"/>
              <a:gd name="connsiteY1" fmla="*/ 7534 h 15953"/>
              <a:gd name="connsiteX2" fmla="*/ 347 w 10000"/>
              <a:gd name="connsiteY2" fmla="*/ 7448 h 15953"/>
              <a:gd name="connsiteX3" fmla="*/ 583 w 10000"/>
              <a:gd name="connsiteY3" fmla="*/ 6787 h 15953"/>
              <a:gd name="connsiteX4" fmla="*/ 667 w 10000"/>
              <a:gd name="connsiteY4" fmla="*/ 6370 h 15953"/>
              <a:gd name="connsiteX5" fmla="*/ 1083 w 10000"/>
              <a:gd name="connsiteY5" fmla="*/ 5953 h 15953"/>
              <a:gd name="connsiteX6" fmla="*/ 1334 w 10000"/>
              <a:gd name="connsiteY6" fmla="*/ 5953 h 15953"/>
              <a:gd name="connsiteX7" fmla="*/ 1500 w 10000"/>
              <a:gd name="connsiteY7" fmla="*/ 5953 h 15953"/>
              <a:gd name="connsiteX8" fmla="*/ 1667 w 10000"/>
              <a:gd name="connsiteY8" fmla="*/ 5953 h 15953"/>
              <a:gd name="connsiteX9" fmla="*/ 1750 w 10000"/>
              <a:gd name="connsiteY9" fmla="*/ 6370 h 15953"/>
              <a:gd name="connsiteX10" fmla="*/ 1834 w 10000"/>
              <a:gd name="connsiteY10" fmla="*/ 6787 h 15953"/>
              <a:gd name="connsiteX11" fmla="*/ 1917 w 10000"/>
              <a:gd name="connsiteY11" fmla="*/ 6787 h 15953"/>
              <a:gd name="connsiteX12" fmla="*/ 2000 w 10000"/>
              <a:gd name="connsiteY12" fmla="*/ 6787 h 15953"/>
              <a:gd name="connsiteX13" fmla="*/ 2000 w 10000"/>
              <a:gd name="connsiteY13" fmla="*/ 6787 h 15953"/>
              <a:gd name="connsiteX14" fmla="*/ 2083 w 10000"/>
              <a:gd name="connsiteY14" fmla="*/ 7100 h 15953"/>
              <a:gd name="connsiteX15" fmla="*/ 2222 w 10000"/>
              <a:gd name="connsiteY15" fmla="*/ 7100 h 15953"/>
              <a:gd name="connsiteX16" fmla="*/ 2361 w 10000"/>
              <a:gd name="connsiteY16" fmla="*/ 7100 h 15953"/>
              <a:gd name="connsiteX17" fmla="*/ 2465 w 10000"/>
              <a:gd name="connsiteY17" fmla="*/ 7100 h 15953"/>
              <a:gd name="connsiteX18" fmla="*/ 2570 w 10000"/>
              <a:gd name="connsiteY18" fmla="*/ 7100 h 15953"/>
              <a:gd name="connsiteX19" fmla="*/ 2744 w 10000"/>
              <a:gd name="connsiteY19" fmla="*/ 7100 h 15953"/>
              <a:gd name="connsiteX20" fmla="*/ 2848 w 10000"/>
              <a:gd name="connsiteY20" fmla="*/ 7100 h 15953"/>
              <a:gd name="connsiteX21" fmla="*/ 2952 w 10000"/>
              <a:gd name="connsiteY21" fmla="*/ 7100 h 15953"/>
              <a:gd name="connsiteX22" fmla="*/ 3126 w 10000"/>
              <a:gd name="connsiteY22" fmla="*/ 7100 h 15953"/>
              <a:gd name="connsiteX23" fmla="*/ 3230 w 10000"/>
              <a:gd name="connsiteY23" fmla="*/ 7100 h 15953"/>
              <a:gd name="connsiteX24" fmla="*/ 3334 w 10000"/>
              <a:gd name="connsiteY24" fmla="*/ 7100 h 15953"/>
              <a:gd name="connsiteX25" fmla="*/ 3508 w 10000"/>
              <a:gd name="connsiteY25" fmla="*/ 7100 h 15953"/>
              <a:gd name="connsiteX26" fmla="*/ 3647 w 10000"/>
              <a:gd name="connsiteY26" fmla="*/ 7013 h 15953"/>
              <a:gd name="connsiteX27" fmla="*/ 3751 w 10000"/>
              <a:gd name="connsiteY27" fmla="*/ 6787 h 15953"/>
              <a:gd name="connsiteX28" fmla="*/ 4001 w 10000"/>
              <a:gd name="connsiteY28" fmla="*/ 5119 h 15953"/>
              <a:gd name="connsiteX29" fmla="*/ 4416 w 10000"/>
              <a:gd name="connsiteY29" fmla="*/ 1934 h 15953"/>
              <a:gd name="connsiteX30" fmla="*/ 4499 w 10000"/>
              <a:gd name="connsiteY30" fmla="*/ 1100 h 15953"/>
              <a:gd name="connsiteX31" fmla="*/ 4666 w 10000"/>
              <a:gd name="connsiteY31" fmla="*/ 266 h 15953"/>
              <a:gd name="connsiteX32" fmla="*/ 4749 w 10000"/>
              <a:gd name="connsiteY32" fmla="*/ 1100 h 15953"/>
              <a:gd name="connsiteX33" fmla="*/ 4832 w 10000"/>
              <a:gd name="connsiteY33" fmla="*/ 2351 h 15953"/>
              <a:gd name="connsiteX34" fmla="*/ 4918 w 10000"/>
              <a:gd name="connsiteY34" fmla="*/ 4702 h 15953"/>
              <a:gd name="connsiteX35" fmla="*/ 4918 w 10000"/>
              <a:gd name="connsiteY35" fmla="*/ 5536 h 15953"/>
              <a:gd name="connsiteX36" fmla="*/ 5001 w 10000"/>
              <a:gd name="connsiteY36" fmla="*/ 5536 h 15953"/>
              <a:gd name="connsiteX37" fmla="*/ 5001 w 10000"/>
              <a:gd name="connsiteY37" fmla="*/ 6370 h 15953"/>
              <a:gd name="connsiteX38" fmla="*/ 5334 w 10000"/>
              <a:gd name="connsiteY38" fmla="*/ 5953 h 15953"/>
              <a:gd name="connsiteX39" fmla="*/ 5416 w 10000"/>
              <a:gd name="connsiteY39" fmla="*/ 6521 h 15953"/>
              <a:gd name="connsiteX40" fmla="*/ 5416 w 10000"/>
              <a:gd name="connsiteY40" fmla="*/ 6938 h 15953"/>
              <a:gd name="connsiteX41" fmla="*/ 5539 w 10000"/>
              <a:gd name="connsiteY41" fmla="*/ 7013 h 15953"/>
              <a:gd name="connsiteX42" fmla="*/ 5782 w 10000"/>
              <a:gd name="connsiteY42" fmla="*/ 7100 h 15953"/>
              <a:gd name="connsiteX43" fmla="*/ 5956 w 10000"/>
              <a:gd name="connsiteY43" fmla="*/ 7100 h 15953"/>
              <a:gd name="connsiteX44" fmla="*/ 6095 w 10000"/>
              <a:gd name="connsiteY44" fmla="*/ 7187 h 15953"/>
              <a:gd name="connsiteX45" fmla="*/ 6234 w 10000"/>
              <a:gd name="connsiteY45" fmla="*/ 7187 h 15953"/>
              <a:gd name="connsiteX46" fmla="*/ 6303 w 10000"/>
              <a:gd name="connsiteY46" fmla="*/ 7187 h 15953"/>
              <a:gd name="connsiteX47" fmla="*/ 6373 w 10000"/>
              <a:gd name="connsiteY47" fmla="*/ 7187 h 15953"/>
              <a:gd name="connsiteX48" fmla="*/ 6511 w 10000"/>
              <a:gd name="connsiteY48" fmla="*/ 7187 h 15953"/>
              <a:gd name="connsiteX49" fmla="*/ 6616 w 10000"/>
              <a:gd name="connsiteY49" fmla="*/ 7187 h 15953"/>
              <a:gd name="connsiteX50" fmla="*/ 6754 w 10000"/>
              <a:gd name="connsiteY50" fmla="*/ 7187 h 15953"/>
              <a:gd name="connsiteX51" fmla="*/ 6893 w 10000"/>
              <a:gd name="connsiteY51" fmla="*/ 7274 h 15953"/>
              <a:gd name="connsiteX52" fmla="*/ 7032 w 10000"/>
              <a:gd name="connsiteY52" fmla="*/ 7274 h 15953"/>
              <a:gd name="connsiteX53" fmla="*/ 7171 w 10000"/>
              <a:gd name="connsiteY53" fmla="*/ 7360 h 15953"/>
              <a:gd name="connsiteX54" fmla="*/ 7310 w 10000"/>
              <a:gd name="connsiteY54" fmla="*/ 7360 h 15953"/>
              <a:gd name="connsiteX55" fmla="*/ 7432 w 10000"/>
              <a:gd name="connsiteY55" fmla="*/ 7360 h 15953"/>
              <a:gd name="connsiteX56" fmla="*/ 7537 w 10000"/>
              <a:gd name="connsiteY56" fmla="*/ 7360 h 15953"/>
              <a:gd name="connsiteX57" fmla="*/ 7641 w 10000"/>
              <a:gd name="connsiteY57" fmla="*/ 7360 h 15953"/>
              <a:gd name="connsiteX58" fmla="*/ 7780 w 10000"/>
              <a:gd name="connsiteY58" fmla="*/ 7360 h 15953"/>
              <a:gd name="connsiteX59" fmla="*/ 7953 w 10000"/>
              <a:gd name="connsiteY59" fmla="*/ 7448 h 15953"/>
              <a:gd name="connsiteX60" fmla="*/ 8092 w 10000"/>
              <a:gd name="connsiteY60" fmla="*/ 7448 h 15953"/>
              <a:gd name="connsiteX61" fmla="*/ 8196 w 10000"/>
              <a:gd name="connsiteY61" fmla="*/ 7534 h 15953"/>
              <a:gd name="connsiteX62" fmla="*/ 8301 w 10000"/>
              <a:gd name="connsiteY62" fmla="*/ 7534 h 15953"/>
              <a:gd name="connsiteX63" fmla="*/ 8440 w 10000"/>
              <a:gd name="connsiteY63" fmla="*/ 7534 h 15953"/>
              <a:gd name="connsiteX64" fmla="*/ 8578 w 10000"/>
              <a:gd name="connsiteY64" fmla="*/ 7534 h 15953"/>
              <a:gd name="connsiteX65" fmla="*/ 8683 w 10000"/>
              <a:gd name="connsiteY65" fmla="*/ 7534 h 15953"/>
              <a:gd name="connsiteX66" fmla="*/ 8787 w 10000"/>
              <a:gd name="connsiteY66" fmla="*/ 7534 h 15953"/>
              <a:gd name="connsiteX67" fmla="*/ 8891 w 10000"/>
              <a:gd name="connsiteY67" fmla="*/ 7534 h 15953"/>
              <a:gd name="connsiteX68" fmla="*/ 9085 w 10000"/>
              <a:gd name="connsiteY68" fmla="*/ 6787 h 15953"/>
              <a:gd name="connsiteX69" fmla="*/ 9169 w 10000"/>
              <a:gd name="connsiteY69" fmla="*/ 6787 h 15953"/>
              <a:gd name="connsiteX70" fmla="*/ 9252 w 10000"/>
              <a:gd name="connsiteY70" fmla="*/ 6370 h 15953"/>
              <a:gd name="connsiteX71" fmla="*/ 9335 w 10000"/>
              <a:gd name="connsiteY71" fmla="*/ 5536 h 15953"/>
              <a:gd name="connsiteX72" fmla="*/ 9419 w 10000"/>
              <a:gd name="connsiteY72" fmla="*/ 5536 h 15953"/>
              <a:gd name="connsiteX73" fmla="*/ 9585 w 10000"/>
              <a:gd name="connsiteY73" fmla="*/ 6787 h 15953"/>
              <a:gd name="connsiteX74" fmla="*/ 9669 w 10000"/>
              <a:gd name="connsiteY74" fmla="*/ 7204 h 15953"/>
              <a:gd name="connsiteX75" fmla="*/ 9690 w 10000"/>
              <a:gd name="connsiteY75" fmla="*/ 7360 h 15953"/>
              <a:gd name="connsiteX76" fmla="*/ 9759 w 10000"/>
              <a:gd name="connsiteY76" fmla="*/ 7360 h 15953"/>
              <a:gd name="connsiteX77" fmla="*/ 9811 w 10000"/>
              <a:gd name="connsiteY77" fmla="*/ 7100 h 15953"/>
              <a:gd name="connsiteX78" fmla="*/ 9863 w 10000"/>
              <a:gd name="connsiteY78" fmla="*/ 7013 h 15953"/>
              <a:gd name="connsiteX79" fmla="*/ 9915 w 10000"/>
              <a:gd name="connsiteY79" fmla="*/ 7013 h 15953"/>
              <a:gd name="connsiteX80" fmla="*/ 9985 w 10000"/>
              <a:gd name="connsiteY80" fmla="*/ 7013 h 15953"/>
              <a:gd name="connsiteX81" fmla="*/ 10000 w 10000"/>
              <a:gd name="connsiteY81" fmla="*/ 7013 h 15953"/>
              <a:gd name="connsiteX82" fmla="*/ 10000 w 10000"/>
              <a:gd name="connsiteY82" fmla="*/ 6926 h 15953"/>
              <a:gd name="connsiteX83" fmla="*/ 10000 w 10000"/>
              <a:gd name="connsiteY83" fmla="*/ 15953 h 15953"/>
              <a:gd name="connsiteX84" fmla="*/ 0 w 10000"/>
              <a:gd name="connsiteY84" fmla="*/ 15953 h 15953"/>
              <a:gd name="connsiteX85" fmla="*/ 35 w 10000"/>
              <a:gd name="connsiteY85" fmla="*/ 15953 h 15953"/>
              <a:gd name="connsiteX86" fmla="*/ 0 w 10000"/>
              <a:gd name="connsiteY86" fmla="*/ 7621 h 15953"/>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266 h 15119"/>
              <a:gd name="connsiteX31" fmla="*/ 4666 w 10000"/>
              <a:gd name="connsiteY31" fmla="*/ 266 h 15119"/>
              <a:gd name="connsiteX32" fmla="*/ 4749 w 10000"/>
              <a:gd name="connsiteY32" fmla="*/ 266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085 w 10000"/>
              <a:gd name="connsiteY68" fmla="*/ 5953 h 15119"/>
              <a:gd name="connsiteX69" fmla="*/ 9169 w 10000"/>
              <a:gd name="connsiteY69" fmla="*/ 5953 h 15119"/>
              <a:gd name="connsiteX70" fmla="*/ 9252 w 10000"/>
              <a:gd name="connsiteY70" fmla="*/ 5536 h 15119"/>
              <a:gd name="connsiteX71" fmla="*/ 9335 w 10000"/>
              <a:gd name="connsiteY71" fmla="*/ 4702 h 15119"/>
              <a:gd name="connsiteX72" fmla="*/ 9419 w 10000"/>
              <a:gd name="connsiteY72" fmla="*/ 4702 h 15119"/>
              <a:gd name="connsiteX73" fmla="*/ 9585 w 10000"/>
              <a:gd name="connsiteY73" fmla="*/ 5953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266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085 w 10000"/>
              <a:gd name="connsiteY68" fmla="*/ 5953 h 15119"/>
              <a:gd name="connsiteX69" fmla="*/ 9169 w 10000"/>
              <a:gd name="connsiteY69" fmla="*/ 5953 h 15119"/>
              <a:gd name="connsiteX70" fmla="*/ 9252 w 10000"/>
              <a:gd name="connsiteY70" fmla="*/ 5536 h 15119"/>
              <a:gd name="connsiteX71" fmla="*/ 9335 w 10000"/>
              <a:gd name="connsiteY71" fmla="*/ 4702 h 15119"/>
              <a:gd name="connsiteX72" fmla="*/ 9419 w 10000"/>
              <a:gd name="connsiteY72" fmla="*/ 4702 h 15119"/>
              <a:gd name="connsiteX73" fmla="*/ 9585 w 10000"/>
              <a:gd name="connsiteY73" fmla="*/ 5953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085 w 10000"/>
              <a:gd name="connsiteY68" fmla="*/ 5953 h 15119"/>
              <a:gd name="connsiteX69" fmla="*/ 9169 w 10000"/>
              <a:gd name="connsiteY69" fmla="*/ 5953 h 15119"/>
              <a:gd name="connsiteX70" fmla="*/ 9252 w 10000"/>
              <a:gd name="connsiteY70" fmla="*/ 5536 h 15119"/>
              <a:gd name="connsiteX71" fmla="*/ 9335 w 10000"/>
              <a:gd name="connsiteY71" fmla="*/ 4702 h 15119"/>
              <a:gd name="connsiteX72" fmla="*/ 9419 w 10000"/>
              <a:gd name="connsiteY72" fmla="*/ 4702 h 15119"/>
              <a:gd name="connsiteX73" fmla="*/ 9585 w 10000"/>
              <a:gd name="connsiteY73" fmla="*/ 5953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169 w 10000"/>
              <a:gd name="connsiteY69" fmla="*/ 5953 h 15119"/>
              <a:gd name="connsiteX70" fmla="*/ 9252 w 10000"/>
              <a:gd name="connsiteY70" fmla="*/ 5536 h 15119"/>
              <a:gd name="connsiteX71" fmla="*/ 9335 w 10000"/>
              <a:gd name="connsiteY71" fmla="*/ 4702 h 15119"/>
              <a:gd name="connsiteX72" fmla="*/ 9419 w 10000"/>
              <a:gd name="connsiteY72" fmla="*/ 4702 h 15119"/>
              <a:gd name="connsiteX73" fmla="*/ 9585 w 10000"/>
              <a:gd name="connsiteY73" fmla="*/ 5953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169 w 10000"/>
              <a:gd name="connsiteY69" fmla="*/ 5953 h 15119"/>
              <a:gd name="connsiteX70" fmla="*/ 9252 w 10000"/>
              <a:gd name="connsiteY70" fmla="*/ 5536 h 15119"/>
              <a:gd name="connsiteX71" fmla="*/ 9335 w 10000"/>
              <a:gd name="connsiteY71" fmla="*/ 4702 h 15119"/>
              <a:gd name="connsiteX72" fmla="*/ 9419 w 10000"/>
              <a:gd name="connsiteY72" fmla="*/ 4702 h 15119"/>
              <a:gd name="connsiteX73" fmla="*/ 9833 w 10000"/>
              <a:gd name="connsiteY73" fmla="*/ 3185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417 w 10000"/>
              <a:gd name="connsiteY69" fmla="*/ 2351 h 15119"/>
              <a:gd name="connsiteX70" fmla="*/ 9252 w 10000"/>
              <a:gd name="connsiteY70" fmla="*/ 5536 h 15119"/>
              <a:gd name="connsiteX71" fmla="*/ 9335 w 10000"/>
              <a:gd name="connsiteY71" fmla="*/ 4702 h 15119"/>
              <a:gd name="connsiteX72" fmla="*/ 9419 w 10000"/>
              <a:gd name="connsiteY72" fmla="*/ 4702 h 15119"/>
              <a:gd name="connsiteX73" fmla="*/ 9833 w 10000"/>
              <a:gd name="connsiteY73" fmla="*/ 3185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417 w 10000"/>
              <a:gd name="connsiteY69" fmla="*/ 2351 h 15119"/>
              <a:gd name="connsiteX70" fmla="*/ 9667 w 10000"/>
              <a:gd name="connsiteY70" fmla="*/ 1100 h 15119"/>
              <a:gd name="connsiteX71" fmla="*/ 9335 w 10000"/>
              <a:gd name="connsiteY71" fmla="*/ 4702 h 15119"/>
              <a:gd name="connsiteX72" fmla="*/ 9419 w 10000"/>
              <a:gd name="connsiteY72" fmla="*/ 4702 h 15119"/>
              <a:gd name="connsiteX73" fmla="*/ 9833 w 10000"/>
              <a:gd name="connsiteY73" fmla="*/ 3185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417 w 10000"/>
              <a:gd name="connsiteY69" fmla="*/ 2351 h 15119"/>
              <a:gd name="connsiteX70" fmla="*/ 9667 w 10000"/>
              <a:gd name="connsiteY70" fmla="*/ 1100 h 15119"/>
              <a:gd name="connsiteX71" fmla="*/ 9750 w 10000"/>
              <a:gd name="connsiteY71" fmla="*/ 1517 h 15119"/>
              <a:gd name="connsiteX72" fmla="*/ 9419 w 10000"/>
              <a:gd name="connsiteY72" fmla="*/ 4702 h 15119"/>
              <a:gd name="connsiteX73" fmla="*/ 9833 w 10000"/>
              <a:gd name="connsiteY73" fmla="*/ 3185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417 w 10000"/>
              <a:gd name="connsiteY69" fmla="*/ 2351 h 15119"/>
              <a:gd name="connsiteX70" fmla="*/ 9667 w 10000"/>
              <a:gd name="connsiteY70" fmla="*/ 1100 h 15119"/>
              <a:gd name="connsiteX71" fmla="*/ 9750 w 10000"/>
              <a:gd name="connsiteY71" fmla="*/ 1517 h 15119"/>
              <a:gd name="connsiteX72" fmla="*/ 9750 w 10000"/>
              <a:gd name="connsiteY72" fmla="*/ 2351 h 15119"/>
              <a:gd name="connsiteX73" fmla="*/ 9833 w 10000"/>
              <a:gd name="connsiteY73" fmla="*/ 3185 h 15119"/>
              <a:gd name="connsiteX74" fmla="*/ 9669 w 10000"/>
              <a:gd name="connsiteY74" fmla="*/ 6370 h 15119"/>
              <a:gd name="connsiteX75" fmla="*/ 9690 w 10000"/>
              <a:gd name="connsiteY75" fmla="*/ 6526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00"/>
              <a:gd name="connsiteY0" fmla="*/ 6787 h 15119"/>
              <a:gd name="connsiteX1" fmla="*/ 69 w 10000"/>
              <a:gd name="connsiteY1" fmla="*/ 6700 h 15119"/>
              <a:gd name="connsiteX2" fmla="*/ 347 w 10000"/>
              <a:gd name="connsiteY2" fmla="*/ 6614 h 15119"/>
              <a:gd name="connsiteX3" fmla="*/ 583 w 10000"/>
              <a:gd name="connsiteY3" fmla="*/ 5953 h 15119"/>
              <a:gd name="connsiteX4" fmla="*/ 667 w 10000"/>
              <a:gd name="connsiteY4" fmla="*/ 5536 h 15119"/>
              <a:gd name="connsiteX5" fmla="*/ 1083 w 10000"/>
              <a:gd name="connsiteY5" fmla="*/ 5119 h 15119"/>
              <a:gd name="connsiteX6" fmla="*/ 1334 w 10000"/>
              <a:gd name="connsiteY6" fmla="*/ 5119 h 15119"/>
              <a:gd name="connsiteX7" fmla="*/ 1500 w 10000"/>
              <a:gd name="connsiteY7" fmla="*/ 5119 h 15119"/>
              <a:gd name="connsiteX8" fmla="*/ 1667 w 10000"/>
              <a:gd name="connsiteY8" fmla="*/ 5119 h 15119"/>
              <a:gd name="connsiteX9" fmla="*/ 1750 w 10000"/>
              <a:gd name="connsiteY9" fmla="*/ 5536 h 15119"/>
              <a:gd name="connsiteX10" fmla="*/ 1834 w 10000"/>
              <a:gd name="connsiteY10" fmla="*/ 5953 h 15119"/>
              <a:gd name="connsiteX11" fmla="*/ 1917 w 10000"/>
              <a:gd name="connsiteY11" fmla="*/ 5953 h 15119"/>
              <a:gd name="connsiteX12" fmla="*/ 2000 w 10000"/>
              <a:gd name="connsiteY12" fmla="*/ 5953 h 15119"/>
              <a:gd name="connsiteX13" fmla="*/ 2000 w 10000"/>
              <a:gd name="connsiteY13" fmla="*/ 5953 h 15119"/>
              <a:gd name="connsiteX14" fmla="*/ 2083 w 10000"/>
              <a:gd name="connsiteY14" fmla="*/ 6266 h 15119"/>
              <a:gd name="connsiteX15" fmla="*/ 2222 w 10000"/>
              <a:gd name="connsiteY15" fmla="*/ 6266 h 15119"/>
              <a:gd name="connsiteX16" fmla="*/ 2361 w 10000"/>
              <a:gd name="connsiteY16" fmla="*/ 6266 h 15119"/>
              <a:gd name="connsiteX17" fmla="*/ 2465 w 10000"/>
              <a:gd name="connsiteY17" fmla="*/ 6266 h 15119"/>
              <a:gd name="connsiteX18" fmla="*/ 2570 w 10000"/>
              <a:gd name="connsiteY18" fmla="*/ 6266 h 15119"/>
              <a:gd name="connsiteX19" fmla="*/ 2744 w 10000"/>
              <a:gd name="connsiteY19" fmla="*/ 6266 h 15119"/>
              <a:gd name="connsiteX20" fmla="*/ 2848 w 10000"/>
              <a:gd name="connsiteY20" fmla="*/ 6266 h 15119"/>
              <a:gd name="connsiteX21" fmla="*/ 2952 w 10000"/>
              <a:gd name="connsiteY21" fmla="*/ 6266 h 15119"/>
              <a:gd name="connsiteX22" fmla="*/ 3126 w 10000"/>
              <a:gd name="connsiteY22" fmla="*/ 6266 h 15119"/>
              <a:gd name="connsiteX23" fmla="*/ 3230 w 10000"/>
              <a:gd name="connsiteY23" fmla="*/ 6266 h 15119"/>
              <a:gd name="connsiteX24" fmla="*/ 3334 w 10000"/>
              <a:gd name="connsiteY24" fmla="*/ 6266 h 15119"/>
              <a:gd name="connsiteX25" fmla="*/ 3508 w 10000"/>
              <a:gd name="connsiteY25" fmla="*/ 6266 h 15119"/>
              <a:gd name="connsiteX26" fmla="*/ 3647 w 10000"/>
              <a:gd name="connsiteY26" fmla="*/ 6179 h 15119"/>
              <a:gd name="connsiteX27" fmla="*/ 3751 w 10000"/>
              <a:gd name="connsiteY27" fmla="*/ 5953 h 15119"/>
              <a:gd name="connsiteX28" fmla="*/ 4001 w 10000"/>
              <a:gd name="connsiteY28" fmla="*/ 4285 h 15119"/>
              <a:gd name="connsiteX29" fmla="*/ 4416 w 10000"/>
              <a:gd name="connsiteY29" fmla="*/ 1100 h 15119"/>
              <a:gd name="connsiteX30" fmla="*/ 4499 w 10000"/>
              <a:gd name="connsiteY30" fmla="*/ 683 h 15119"/>
              <a:gd name="connsiteX31" fmla="*/ 4666 w 10000"/>
              <a:gd name="connsiteY31" fmla="*/ 266 h 15119"/>
              <a:gd name="connsiteX32" fmla="*/ 4749 w 10000"/>
              <a:gd name="connsiteY32" fmla="*/ 683 h 15119"/>
              <a:gd name="connsiteX33" fmla="*/ 4832 w 10000"/>
              <a:gd name="connsiteY33" fmla="*/ 1517 h 15119"/>
              <a:gd name="connsiteX34" fmla="*/ 4918 w 10000"/>
              <a:gd name="connsiteY34" fmla="*/ 3868 h 15119"/>
              <a:gd name="connsiteX35" fmla="*/ 4918 w 10000"/>
              <a:gd name="connsiteY35" fmla="*/ 4702 h 15119"/>
              <a:gd name="connsiteX36" fmla="*/ 5001 w 10000"/>
              <a:gd name="connsiteY36" fmla="*/ 4702 h 15119"/>
              <a:gd name="connsiteX37" fmla="*/ 5001 w 10000"/>
              <a:gd name="connsiteY37" fmla="*/ 5536 h 15119"/>
              <a:gd name="connsiteX38" fmla="*/ 5334 w 10000"/>
              <a:gd name="connsiteY38" fmla="*/ 5119 h 15119"/>
              <a:gd name="connsiteX39" fmla="*/ 5416 w 10000"/>
              <a:gd name="connsiteY39" fmla="*/ 5687 h 15119"/>
              <a:gd name="connsiteX40" fmla="*/ 5416 w 10000"/>
              <a:gd name="connsiteY40" fmla="*/ 6104 h 15119"/>
              <a:gd name="connsiteX41" fmla="*/ 5539 w 10000"/>
              <a:gd name="connsiteY41" fmla="*/ 6179 h 15119"/>
              <a:gd name="connsiteX42" fmla="*/ 5782 w 10000"/>
              <a:gd name="connsiteY42" fmla="*/ 6266 h 15119"/>
              <a:gd name="connsiteX43" fmla="*/ 5956 w 10000"/>
              <a:gd name="connsiteY43" fmla="*/ 6266 h 15119"/>
              <a:gd name="connsiteX44" fmla="*/ 6095 w 10000"/>
              <a:gd name="connsiteY44" fmla="*/ 6353 h 15119"/>
              <a:gd name="connsiteX45" fmla="*/ 6234 w 10000"/>
              <a:gd name="connsiteY45" fmla="*/ 6353 h 15119"/>
              <a:gd name="connsiteX46" fmla="*/ 6303 w 10000"/>
              <a:gd name="connsiteY46" fmla="*/ 6353 h 15119"/>
              <a:gd name="connsiteX47" fmla="*/ 6373 w 10000"/>
              <a:gd name="connsiteY47" fmla="*/ 6353 h 15119"/>
              <a:gd name="connsiteX48" fmla="*/ 6511 w 10000"/>
              <a:gd name="connsiteY48" fmla="*/ 6353 h 15119"/>
              <a:gd name="connsiteX49" fmla="*/ 6616 w 10000"/>
              <a:gd name="connsiteY49" fmla="*/ 6353 h 15119"/>
              <a:gd name="connsiteX50" fmla="*/ 6754 w 10000"/>
              <a:gd name="connsiteY50" fmla="*/ 6353 h 15119"/>
              <a:gd name="connsiteX51" fmla="*/ 6893 w 10000"/>
              <a:gd name="connsiteY51" fmla="*/ 6440 h 15119"/>
              <a:gd name="connsiteX52" fmla="*/ 7032 w 10000"/>
              <a:gd name="connsiteY52" fmla="*/ 6440 h 15119"/>
              <a:gd name="connsiteX53" fmla="*/ 7171 w 10000"/>
              <a:gd name="connsiteY53" fmla="*/ 6526 h 15119"/>
              <a:gd name="connsiteX54" fmla="*/ 7310 w 10000"/>
              <a:gd name="connsiteY54" fmla="*/ 6526 h 15119"/>
              <a:gd name="connsiteX55" fmla="*/ 7432 w 10000"/>
              <a:gd name="connsiteY55" fmla="*/ 6526 h 15119"/>
              <a:gd name="connsiteX56" fmla="*/ 7537 w 10000"/>
              <a:gd name="connsiteY56" fmla="*/ 6526 h 15119"/>
              <a:gd name="connsiteX57" fmla="*/ 7641 w 10000"/>
              <a:gd name="connsiteY57" fmla="*/ 6526 h 15119"/>
              <a:gd name="connsiteX58" fmla="*/ 7780 w 10000"/>
              <a:gd name="connsiteY58" fmla="*/ 6526 h 15119"/>
              <a:gd name="connsiteX59" fmla="*/ 7953 w 10000"/>
              <a:gd name="connsiteY59" fmla="*/ 6614 h 15119"/>
              <a:gd name="connsiteX60" fmla="*/ 8092 w 10000"/>
              <a:gd name="connsiteY60" fmla="*/ 6614 h 15119"/>
              <a:gd name="connsiteX61" fmla="*/ 8196 w 10000"/>
              <a:gd name="connsiteY61" fmla="*/ 6700 h 15119"/>
              <a:gd name="connsiteX62" fmla="*/ 8301 w 10000"/>
              <a:gd name="connsiteY62" fmla="*/ 6700 h 15119"/>
              <a:gd name="connsiteX63" fmla="*/ 8440 w 10000"/>
              <a:gd name="connsiteY63" fmla="*/ 6700 h 15119"/>
              <a:gd name="connsiteX64" fmla="*/ 8578 w 10000"/>
              <a:gd name="connsiteY64" fmla="*/ 6700 h 15119"/>
              <a:gd name="connsiteX65" fmla="*/ 8683 w 10000"/>
              <a:gd name="connsiteY65" fmla="*/ 6700 h 15119"/>
              <a:gd name="connsiteX66" fmla="*/ 8787 w 10000"/>
              <a:gd name="connsiteY66" fmla="*/ 6700 h 15119"/>
              <a:gd name="connsiteX67" fmla="*/ 8891 w 10000"/>
              <a:gd name="connsiteY67" fmla="*/ 6700 h 15119"/>
              <a:gd name="connsiteX68" fmla="*/ 9166 w 10000"/>
              <a:gd name="connsiteY68" fmla="*/ 2768 h 15119"/>
              <a:gd name="connsiteX69" fmla="*/ 9417 w 10000"/>
              <a:gd name="connsiteY69" fmla="*/ 2351 h 15119"/>
              <a:gd name="connsiteX70" fmla="*/ 9667 w 10000"/>
              <a:gd name="connsiteY70" fmla="*/ 1100 h 15119"/>
              <a:gd name="connsiteX71" fmla="*/ 9750 w 10000"/>
              <a:gd name="connsiteY71" fmla="*/ 1517 h 15119"/>
              <a:gd name="connsiteX72" fmla="*/ 9750 w 10000"/>
              <a:gd name="connsiteY72" fmla="*/ 2351 h 15119"/>
              <a:gd name="connsiteX73" fmla="*/ 9833 w 10000"/>
              <a:gd name="connsiteY73" fmla="*/ 3185 h 15119"/>
              <a:gd name="connsiteX74" fmla="*/ 9669 w 10000"/>
              <a:gd name="connsiteY74" fmla="*/ 6370 h 15119"/>
              <a:gd name="connsiteX75" fmla="*/ 10000 w 10000"/>
              <a:gd name="connsiteY75" fmla="*/ 4019 h 15119"/>
              <a:gd name="connsiteX76" fmla="*/ 9759 w 10000"/>
              <a:gd name="connsiteY76" fmla="*/ 6526 h 15119"/>
              <a:gd name="connsiteX77" fmla="*/ 9811 w 10000"/>
              <a:gd name="connsiteY77" fmla="*/ 6266 h 15119"/>
              <a:gd name="connsiteX78" fmla="*/ 9863 w 10000"/>
              <a:gd name="connsiteY78" fmla="*/ 6179 h 15119"/>
              <a:gd name="connsiteX79" fmla="*/ 9915 w 10000"/>
              <a:gd name="connsiteY79" fmla="*/ 6179 h 15119"/>
              <a:gd name="connsiteX80" fmla="*/ 9985 w 10000"/>
              <a:gd name="connsiteY80" fmla="*/ 6179 h 15119"/>
              <a:gd name="connsiteX81" fmla="*/ 10000 w 10000"/>
              <a:gd name="connsiteY81" fmla="*/ 6179 h 15119"/>
              <a:gd name="connsiteX82" fmla="*/ 10000 w 10000"/>
              <a:gd name="connsiteY82" fmla="*/ 6092 h 15119"/>
              <a:gd name="connsiteX83" fmla="*/ 10000 w 10000"/>
              <a:gd name="connsiteY83" fmla="*/ 15119 h 15119"/>
              <a:gd name="connsiteX84" fmla="*/ 0 w 10000"/>
              <a:gd name="connsiteY84" fmla="*/ 15119 h 15119"/>
              <a:gd name="connsiteX85" fmla="*/ 35 w 10000"/>
              <a:gd name="connsiteY85" fmla="*/ 15119 h 15119"/>
              <a:gd name="connsiteX86" fmla="*/ 0 w 10000"/>
              <a:gd name="connsiteY86" fmla="*/ 6787 h 15119"/>
              <a:gd name="connsiteX0" fmla="*/ 0 w 10028"/>
              <a:gd name="connsiteY0" fmla="*/ 6787 h 15119"/>
              <a:gd name="connsiteX1" fmla="*/ 69 w 10028"/>
              <a:gd name="connsiteY1" fmla="*/ 6700 h 15119"/>
              <a:gd name="connsiteX2" fmla="*/ 347 w 10028"/>
              <a:gd name="connsiteY2" fmla="*/ 6614 h 15119"/>
              <a:gd name="connsiteX3" fmla="*/ 583 w 10028"/>
              <a:gd name="connsiteY3" fmla="*/ 5953 h 15119"/>
              <a:gd name="connsiteX4" fmla="*/ 667 w 10028"/>
              <a:gd name="connsiteY4" fmla="*/ 5536 h 15119"/>
              <a:gd name="connsiteX5" fmla="*/ 1083 w 10028"/>
              <a:gd name="connsiteY5" fmla="*/ 5119 h 15119"/>
              <a:gd name="connsiteX6" fmla="*/ 1334 w 10028"/>
              <a:gd name="connsiteY6" fmla="*/ 5119 h 15119"/>
              <a:gd name="connsiteX7" fmla="*/ 1500 w 10028"/>
              <a:gd name="connsiteY7" fmla="*/ 5119 h 15119"/>
              <a:gd name="connsiteX8" fmla="*/ 1667 w 10028"/>
              <a:gd name="connsiteY8" fmla="*/ 5119 h 15119"/>
              <a:gd name="connsiteX9" fmla="*/ 1750 w 10028"/>
              <a:gd name="connsiteY9" fmla="*/ 5536 h 15119"/>
              <a:gd name="connsiteX10" fmla="*/ 1834 w 10028"/>
              <a:gd name="connsiteY10" fmla="*/ 5953 h 15119"/>
              <a:gd name="connsiteX11" fmla="*/ 1917 w 10028"/>
              <a:gd name="connsiteY11" fmla="*/ 5953 h 15119"/>
              <a:gd name="connsiteX12" fmla="*/ 2000 w 10028"/>
              <a:gd name="connsiteY12" fmla="*/ 5953 h 15119"/>
              <a:gd name="connsiteX13" fmla="*/ 2000 w 10028"/>
              <a:gd name="connsiteY13" fmla="*/ 5953 h 15119"/>
              <a:gd name="connsiteX14" fmla="*/ 2083 w 10028"/>
              <a:gd name="connsiteY14" fmla="*/ 6266 h 15119"/>
              <a:gd name="connsiteX15" fmla="*/ 2222 w 10028"/>
              <a:gd name="connsiteY15" fmla="*/ 6266 h 15119"/>
              <a:gd name="connsiteX16" fmla="*/ 2361 w 10028"/>
              <a:gd name="connsiteY16" fmla="*/ 6266 h 15119"/>
              <a:gd name="connsiteX17" fmla="*/ 2465 w 10028"/>
              <a:gd name="connsiteY17" fmla="*/ 6266 h 15119"/>
              <a:gd name="connsiteX18" fmla="*/ 2570 w 10028"/>
              <a:gd name="connsiteY18" fmla="*/ 6266 h 15119"/>
              <a:gd name="connsiteX19" fmla="*/ 2744 w 10028"/>
              <a:gd name="connsiteY19" fmla="*/ 6266 h 15119"/>
              <a:gd name="connsiteX20" fmla="*/ 2848 w 10028"/>
              <a:gd name="connsiteY20" fmla="*/ 6266 h 15119"/>
              <a:gd name="connsiteX21" fmla="*/ 2952 w 10028"/>
              <a:gd name="connsiteY21" fmla="*/ 6266 h 15119"/>
              <a:gd name="connsiteX22" fmla="*/ 3126 w 10028"/>
              <a:gd name="connsiteY22" fmla="*/ 6266 h 15119"/>
              <a:gd name="connsiteX23" fmla="*/ 3230 w 10028"/>
              <a:gd name="connsiteY23" fmla="*/ 6266 h 15119"/>
              <a:gd name="connsiteX24" fmla="*/ 3334 w 10028"/>
              <a:gd name="connsiteY24" fmla="*/ 6266 h 15119"/>
              <a:gd name="connsiteX25" fmla="*/ 3508 w 10028"/>
              <a:gd name="connsiteY25" fmla="*/ 6266 h 15119"/>
              <a:gd name="connsiteX26" fmla="*/ 3647 w 10028"/>
              <a:gd name="connsiteY26" fmla="*/ 6179 h 15119"/>
              <a:gd name="connsiteX27" fmla="*/ 3751 w 10028"/>
              <a:gd name="connsiteY27" fmla="*/ 5953 h 15119"/>
              <a:gd name="connsiteX28" fmla="*/ 4001 w 10028"/>
              <a:gd name="connsiteY28" fmla="*/ 4285 h 15119"/>
              <a:gd name="connsiteX29" fmla="*/ 4416 w 10028"/>
              <a:gd name="connsiteY29" fmla="*/ 1100 h 15119"/>
              <a:gd name="connsiteX30" fmla="*/ 4499 w 10028"/>
              <a:gd name="connsiteY30" fmla="*/ 683 h 15119"/>
              <a:gd name="connsiteX31" fmla="*/ 4666 w 10028"/>
              <a:gd name="connsiteY31" fmla="*/ 266 h 15119"/>
              <a:gd name="connsiteX32" fmla="*/ 4749 w 10028"/>
              <a:gd name="connsiteY32" fmla="*/ 683 h 15119"/>
              <a:gd name="connsiteX33" fmla="*/ 4832 w 10028"/>
              <a:gd name="connsiteY33" fmla="*/ 1517 h 15119"/>
              <a:gd name="connsiteX34" fmla="*/ 4918 w 10028"/>
              <a:gd name="connsiteY34" fmla="*/ 3868 h 15119"/>
              <a:gd name="connsiteX35" fmla="*/ 4918 w 10028"/>
              <a:gd name="connsiteY35" fmla="*/ 4702 h 15119"/>
              <a:gd name="connsiteX36" fmla="*/ 5001 w 10028"/>
              <a:gd name="connsiteY36" fmla="*/ 4702 h 15119"/>
              <a:gd name="connsiteX37" fmla="*/ 5001 w 10028"/>
              <a:gd name="connsiteY37" fmla="*/ 5536 h 15119"/>
              <a:gd name="connsiteX38" fmla="*/ 5334 w 10028"/>
              <a:gd name="connsiteY38" fmla="*/ 5119 h 15119"/>
              <a:gd name="connsiteX39" fmla="*/ 5416 w 10028"/>
              <a:gd name="connsiteY39" fmla="*/ 5687 h 15119"/>
              <a:gd name="connsiteX40" fmla="*/ 5416 w 10028"/>
              <a:gd name="connsiteY40" fmla="*/ 6104 h 15119"/>
              <a:gd name="connsiteX41" fmla="*/ 5539 w 10028"/>
              <a:gd name="connsiteY41" fmla="*/ 6179 h 15119"/>
              <a:gd name="connsiteX42" fmla="*/ 5782 w 10028"/>
              <a:gd name="connsiteY42" fmla="*/ 6266 h 15119"/>
              <a:gd name="connsiteX43" fmla="*/ 5956 w 10028"/>
              <a:gd name="connsiteY43" fmla="*/ 6266 h 15119"/>
              <a:gd name="connsiteX44" fmla="*/ 6095 w 10028"/>
              <a:gd name="connsiteY44" fmla="*/ 6353 h 15119"/>
              <a:gd name="connsiteX45" fmla="*/ 6234 w 10028"/>
              <a:gd name="connsiteY45" fmla="*/ 6353 h 15119"/>
              <a:gd name="connsiteX46" fmla="*/ 6303 w 10028"/>
              <a:gd name="connsiteY46" fmla="*/ 6353 h 15119"/>
              <a:gd name="connsiteX47" fmla="*/ 6373 w 10028"/>
              <a:gd name="connsiteY47" fmla="*/ 6353 h 15119"/>
              <a:gd name="connsiteX48" fmla="*/ 6511 w 10028"/>
              <a:gd name="connsiteY48" fmla="*/ 6353 h 15119"/>
              <a:gd name="connsiteX49" fmla="*/ 6616 w 10028"/>
              <a:gd name="connsiteY49" fmla="*/ 6353 h 15119"/>
              <a:gd name="connsiteX50" fmla="*/ 6754 w 10028"/>
              <a:gd name="connsiteY50" fmla="*/ 6353 h 15119"/>
              <a:gd name="connsiteX51" fmla="*/ 6893 w 10028"/>
              <a:gd name="connsiteY51" fmla="*/ 6440 h 15119"/>
              <a:gd name="connsiteX52" fmla="*/ 7032 w 10028"/>
              <a:gd name="connsiteY52" fmla="*/ 6440 h 15119"/>
              <a:gd name="connsiteX53" fmla="*/ 7171 w 10028"/>
              <a:gd name="connsiteY53" fmla="*/ 6526 h 15119"/>
              <a:gd name="connsiteX54" fmla="*/ 7310 w 10028"/>
              <a:gd name="connsiteY54" fmla="*/ 6526 h 15119"/>
              <a:gd name="connsiteX55" fmla="*/ 7432 w 10028"/>
              <a:gd name="connsiteY55" fmla="*/ 6526 h 15119"/>
              <a:gd name="connsiteX56" fmla="*/ 7537 w 10028"/>
              <a:gd name="connsiteY56" fmla="*/ 6526 h 15119"/>
              <a:gd name="connsiteX57" fmla="*/ 7641 w 10028"/>
              <a:gd name="connsiteY57" fmla="*/ 6526 h 15119"/>
              <a:gd name="connsiteX58" fmla="*/ 7780 w 10028"/>
              <a:gd name="connsiteY58" fmla="*/ 6526 h 15119"/>
              <a:gd name="connsiteX59" fmla="*/ 7953 w 10028"/>
              <a:gd name="connsiteY59" fmla="*/ 6614 h 15119"/>
              <a:gd name="connsiteX60" fmla="*/ 8092 w 10028"/>
              <a:gd name="connsiteY60" fmla="*/ 6614 h 15119"/>
              <a:gd name="connsiteX61" fmla="*/ 8196 w 10028"/>
              <a:gd name="connsiteY61" fmla="*/ 6700 h 15119"/>
              <a:gd name="connsiteX62" fmla="*/ 8301 w 10028"/>
              <a:gd name="connsiteY62" fmla="*/ 6700 h 15119"/>
              <a:gd name="connsiteX63" fmla="*/ 8440 w 10028"/>
              <a:gd name="connsiteY63" fmla="*/ 6700 h 15119"/>
              <a:gd name="connsiteX64" fmla="*/ 8578 w 10028"/>
              <a:gd name="connsiteY64" fmla="*/ 6700 h 15119"/>
              <a:gd name="connsiteX65" fmla="*/ 8683 w 10028"/>
              <a:gd name="connsiteY65" fmla="*/ 6700 h 15119"/>
              <a:gd name="connsiteX66" fmla="*/ 8787 w 10028"/>
              <a:gd name="connsiteY66" fmla="*/ 6700 h 15119"/>
              <a:gd name="connsiteX67" fmla="*/ 8891 w 10028"/>
              <a:gd name="connsiteY67" fmla="*/ 6700 h 15119"/>
              <a:gd name="connsiteX68" fmla="*/ 9166 w 10028"/>
              <a:gd name="connsiteY68" fmla="*/ 2768 h 15119"/>
              <a:gd name="connsiteX69" fmla="*/ 9417 w 10028"/>
              <a:gd name="connsiteY69" fmla="*/ 2351 h 15119"/>
              <a:gd name="connsiteX70" fmla="*/ 9667 w 10028"/>
              <a:gd name="connsiteY70" fmla="*/ 1100 h 15119"/>
              <a:gd name="connsiteX71" fmla="*/ 9750 w 10028"/>
              <a:gd name="connsiteY71" fmla="*/ 1517 h 15119"/>
              <a:gd name="connsiteX72" fmla="*/ 9750 w 10028"/>
              <a:gd name="connsiteY72" fmla="*/ 2351 h 15119"/>
              <a:gd name="connsiteX73" fmla="*/ 9833 w 10028"/>
              <a:gd name="connsiteY73" fmla="*/ 3185 h 15119"/>
              <a:gd name="connsiteX74" fmla="*/ 10000 w 10028"/>
              <a:gd name="connsiteY74" fmla="*/ 3602 h 15119"/>
              <a:gd name="connsiteX75" fmla="*/ 10000 w 10028"/>
              <a:gd name="connsiteY75" fmla="*/ 4019 h 15119"/>
              <a:gd name="connsiteX76" fmla="*/ 9759 w 10028"/>
              <a:gd name="connsiteY76" fmla="*/ 6526 h 15119"/>
              <a:gd name="connsiteX77" fmla="*/ 9811 w 10028"/>
              <a:gd name="connsiteY77" fmla="*/ 6266 h 15119"/>
              <a:gd name="connsiteX78" fmla="*/ 9863 w 10028"/>
              <a:gd name="connsiteY78" fmla="*/ 6179 h 15119"/>
              <a:gd name="connsiteX79" fmla="*/ 9915 w 10028"/>
              <a:gd name="connsiteY79" fmla="*/ 6179 h 15119"/>
              <a:gd name="connsiteX80" fmla="*/ 9985 w 10028"/>
              <a:gd name="connsiteY80" fmla="*/ 6179 h 15119"/>
              <a:gd name="connsiteX81" fmla="*/ 10000 w 10028"/>
              <a:gd name="connsiteY81" fmla="*/ 6179 h 15119"/>
              <a:gd name="connsiteX82" fmla="*/ 10000 w 10028"/>
              <a:gd name="connsiteY82" fmla="*/ 6092 h 15119"/>
              <a:gd name="connsiteX83" fmla="*/ 10000 w 10028"/>
              <a:gd name="connsiteY83" fmla="*/ 15119 h 15119"/>
              <a:gd name="connsiteX84" fmla="*/ 0 w 10028"/>
              <a:gd name="connsiteY84" fmla="*/ 15119 h 15119"/>
              <a:gd name="connsiteX85" fmla="*/ 35 w 10028"/>
              <a:gd name="connsiteY85" fmla="*/ 15119 h 15119"/>
              <a:gd name="connsiteX86" fmla="*/ 0 w 10028"/>
              <a:gd name="connsiteY86" fmla="*/ 6787 h 15119"/>
              <a:gd name="connsiteX0" fmla="*/ 0 w 10080"/>
              <a:gd name="connsiteY0" fmla="*/ 6787 h 15119"/>
              <a:gd name="connsiteX1" fmla="*/ 69 w 10080"/>
              <a:gd name="connsiteY1" fmla="*/ 6700 h 15119"/>
              <a:gd name="connsiteX2" fmla="*/ 347 w 10080"/>
              <a:gd name="connsiteY2" fmla="*/ 6614 h 15119"/>
              <a:gd name="connsiteX3" fmla="*/ 583 w 10080"/>
              <a:gd name="connsiteY3" fmla="*/ 5953 h 15119"/>
              <a:gd name="connsiteX4" fmla="*/ 667 w 10080"/>
              <a:gd name="connsiteY4" fmla="*/ 5536 h 15119"/>
              <a:gd name="connsiteX5" fmla="*/ 1083 w 10080"/>
              <a:gd name="connsiteY5" fmla="*/ 5119 h 15119"/>
              <a:gd name="connsiteX6" fmla="*/ 1334 w 10080"/>
              <a:gd name="connsiteY6" fmla="*/ 5119 h 15119"/>
              <a:gd name="connsiteX7" fmla="*/ 1500 w 10080"/>
              <a:gd name="connsiteY7" fmla="*/ 5119 h 15119"/>
              <a:gd name="connsiteX8" fmla="*/ 1667 w 10080"/>
              <a:gd name="connsiteY8" fmla="*/ 5119 h 15119"/>
              <a:gd name="connsiteX9" fmla="*/ 1750 w 10080"/>
              <a:gd name="connsiteY9" fmla="*/ 5536 h 15119"/>
              <a:gd name="connsiteX10" fmla="*/ 1834 w 10080"/>
              <a:gd name="connsiteY10" fmla="*/ 5953 h 15119"/>
              <a:gd name="connsiteX11" fmla="*/ 1917 w 10080"/>
              <a:gd name="connsiteY11" fmla="*/ 5953 h 15119"/>
              <a:gd name="connsiteX12" fmla="*/ 2000 w 10080"/>
              <a:gd name="connsiteY12" fmla="*/ 5953 h 15119"/>
              <a:gd name="connsiteX13" fmla="*/ 2000 w 10080"/>
              <a:gd name="connsiteY13" fmla="*/ 5953 h 15119"/>
              <a:gd name="connsiteX14" fmla="*/ 2083 w 10080"/>
              <a:gd name="connsiteY14" fmla="*/ 6266 h 15119"/>
              <a:gd name="connsiteX15" fmla="*/ 2222 w 10080"/>
              <a:gd name="connsiteY15" fmla="*/ 6266 h 15119"/>
              <a:gd name="connsiteX16" fmla="*/ 2361 w 10080"/>
              <a:gd name="connsiteY16" fmla="*/ 6266 h 15119"/>
              <a:gd name="connsiteX17" fmla="*/ 2465 w 10080"/>
              <a:gd name="connsiteY17" fmla="*/ 6266 h 15119"/>
              <a:gd name="connsiteX18" fmla="*/ 2570 w 10080"/>
              <a:gd name="connsiteY18" fmla="*/ 6266 h 15119"/>
              <a:gd name="connsiteX19" fmla="*/ 2744 w 10080"/>
              <a:gd name="connsiteY19" fmla="*/ 6266 h 15119"/>
              <a:gd name="connsiteX20" fmla="*/ 2848 w 10080"/>
              <a:gd name="connsiteY20" fmla="*/ 6266 h 15119"/>
              <a:gd name="connsiteX21" fmla="*/ 2952 w 10080"/>
              <a:gd name="connsiteY21" fmla="*/ 6266 h 15119"/>
              <a:gd name="connsiteX22" fmla="*/ 3126 w 10080"/>
              <a:gd name="connsiteY22" fmla="*/ 6266 h 15119"/>
              <a:gd name="connsiteX23" fmla="*/ 3230 w 10080"/>
              <a:gd name="connsiteY23" fmla="*/ 6266 h 15119"/>
              <a:gd name="connsiteX24" fmla="*/ 3334 w 10080"/>
              <a:gd name="connsiteY24" fmla="*/ 6266 h 15119"/>
              <a:gd name="connsiteX25" fmla="*/ 3508 w 10080"/>
              <a:gd name="connsiteY25" fmla="*/ 6266 h 15119"/>
              <a:gd name="connsiteX26" fmla="*/ 3647 w 10080"/>
              <a:gd name="connsiteY26" fmla="*/ 6179 h 15119"/>
              <a:gd name="connsiteX27" fmla="*/ 3751 w 10080"/>
              <a:gd name="connsiteY27" fmla="*/ 5953 h 15119"/>
              <a:gd name="connsiteX28" fmla="*/ 4001 w 10080"/>
              <a:gd name="connsiteY28" fmla="*/ 4285 h 15119"/>
              <a:gd name="connsiteX29" fmla="*/ 4416 w 10080"/>
              <a:gd name="connsiteY29" fmla="*/ 1100 h 15119"/>
              <a:gd name="connsiteX30" fmla="*/ 4499 w 10080"/>
              <a:gd name="connsiteY30" fmla="*/ 683 h 15119"/>
              <a:gd name="connsiteX31" fmla="*/ 4666 w 10080"/>
              <a:gd name="connsiteY31" fmla="*/ 266 h 15119"/>
              <a:gd name="connsiteX32" fmla="*/ 4749 w 10080"/>
              <a:gd name="connsiteY32" fmla="*/ 683 h 15119"/>
              <a:gd name="connsiteX33" fmla="*/ 4832 w 10080"/>
              <a:gd name="connsiteY33" fmla="*/ 1517 h 15119"/>
              <a:gd name="connsiteX34" fmla="*/ 4918 w 10080"/>
              <a:gd name="connsiteY34" fmla="*/ 3868 h 15119"/>
              <a:gd name="connsiteX35" fmla="*/ 4918 w 10080"/>
              <a:gd name="connsiteY35" fmla="*/ 4702 h 15119"/>
              <a:gd name="connsiteX36" fmla="*/ 5001 w 10080"/>
              <a:gd name="connsiteY36" fmla="*/ 4702 h 15119"/>
              <a:gd name="connsiteX37" fmla="*/ 5001 w 10080"/>
              <a:gd name="connsiteY37" fmla="*/ 5536 h 15119"/>
              <a:gd name="connsiteX38" fmla="*/ 5334 w 10080"/>
              <a:gd name="connsiteY38" fmla="*/ 5119 h 15119"/>
              <a:gd name="connsiteX39" fmla="*/ 5416 w 10080"/>
              <a:gd name="connsiteY39" fmla="*/ 5687 h 15119"/>
              <a:gd name="connsiteX40" fmla="*/ 5416 w 10080"/>
              <a:gd name="connsiteY40" fmla="*/ 6104 h 15119"/>
              <a:gd name="connsiteX41" fmla="*/ 5539 w 10080"/>
              <a:gd name="connsiteY41" fmla="*/ 6179 h 15119"/>
              <a:gd name="connsiteX42" fmla="*/ 5782 w 10080"/>
              <a:gd name="connsiteY42" fmla="*/ 6266 h 15119"/>
              <a:gd name="connsiteX43" fmla="*/ 5956 w 10080"/>
              <a:gd name="connsiteY43" fmla="*/ 6266 h 15119"/>
              <a:gd name="connsiteX44" fmla="*/ 6095 w 10080"/>
              <a:gd name="connsiteY44" fmla="*/ 6353 h 15119"/>
              <a:gd name="connsiteX45" fmla="*/ 6234 w 10080"/>
              <a:gd name="connsiteY45" fmla="*/ 6353 h 15119"/>
              <a:gd name="connsiteX46" fmla="*/ 6303 w 10080"/>
              <a:gd name="connsiteY46" fmla="*/ 6353 h 15119"/>
              <a:gd name="connsiteX47" fmla="*/ 6373 w 10080"/>
              <a:gd name="connsiteY47" fmla="*/ 6353 h 15119"/>
              <a:gd name="connsiteX48" fmla="*/ 6511 w 10080"/>
              <a:gd name="connsiteY48" fmla="*/ 6353 h 15119"/>
              <a:gd name="connsiteX49" fmla="*/ 6616 w 10080"/>
              <a:gd name="connsiteY49" fmla="*/ 6353 h 15119"/>
              <a:gd name="connsiteX50" fmla="*/ 6754 w 10080"/>
              <a:gd name="connsiteY50" fmla="*/ 6353 h 15119"/>
              <a:gd name="connsiteX51" fmla="*/ 6893 w 10080"/>
              <a:gd name="connsiteY51" fmla="*/ 6440 h 15119"/>
              <a:gd name="connsiteX52" fmla="*/ 7032 w 10080"/>
              <a:gd name="connsiteY52" fmla="*/ 6440 h 15119"/>
              <a:gd name="connsiteX53" fmla="*/ 7171 w 10080"/>
              <a:gd name="connsiteY53" fmla="*/ 6526 h 15119"/>
              <a:gd name="connsiteX54" fmla="*/ 7310 w 10080"/>
              <a:gd name="connsiteY54" fmla="*/ 6526 h 15119"/>
              <a:gd name="connsiteX55" fmla="*/ 7432 w 10080"/>
              <a:gd name="connsiteY55" fmla="*/ 6526 h 15119"/>
              <a:gd name="connsiteX56" fmla="*/ 7537 w 10080"/>
              <a:gd name="connsiteY56" fmla="*/ 6526 h 15119"/>
              <a:gd name="connsiteX57" fmla="*/ 7641 w 10080"/>
              <a:gd name="connsiteY57" fmla="*/ 6526 h 15119"/>
              <a:gd name="connsiteX58" fmla="*/ 7780 w 10080"/>
              <a:gd name="connsiteY58" fmla="*/ 6526 h 15119"/>
              <a:gd name="connsiteX59" fmla="*/ 7953 w 10080"/>
              <a:gd name="connsiteY59" fmla="*/ 6614 h 15119"/>
              <a:gd name="connsiteX60" fmla="*/ 8092 w 10080"/>
              <a:gd name="connsiteY60" fmla="*/ 6614 h 15119"/>
              <a:gd name="connsiteX61" fmla="*/ 8196 w 10080"/>
              <a:gd name="connsiteY61" fmla="*/ 6700 h 15119"/>
              <a:gd name="connsiteX62" fmla="*/ 8301 w 10080"/>
              <a:gd name="connsiteY62" fmla="*/ 6700 h 15119"/>
              <a:gd name="connsiteX63" fmla="*/ 8440 w 10080"/>
              <a:gd name="connsiteY63" fmla="*/ 6700 h 15119"/>
              <a:gd name="connsiteX64" fmla="*/ 8578 w 10080"/>
              <a:gd name="connsiteY64" fmla="*/ 6700 h 15119"/>
              <a:gd name="connsiteX65" fmla="*/ 8683 w 10080"/>
              <a:gd name="connsiteY65" fmla="*/ 6700 h 15119"/>
              <a:gd name="connsiteX66" fmla="*/ 8787 w 10080"/>
              <a:gd name="connsiteY66" fmla="*/ 6700 h 15119"/>
              <a:gd name="connsiteX67" fmla="*/ 8891 w 10080"/>
              <a:gd name="connsiteY67" fmla="*/ 6700 h 15119"/>
              <a:gd name="connsiteX68" fmla="*/ 9166 w 10080"/>
              <a:gd name="connsiteY68" fmla="*/ 2768 h 15119"/>
              <a:gd name="connsiteX69" fmla="*/ 9417 w 10080"/>
              <a:gd name="connsiteY69" fmla="*/ 2351 h 15119"/>
              <a:gd name="connsiteX70" fmla="*/ 9667 w 10080"/>
              <a:gd name="connsiteY70" fmla="*/ 1100 h 15119"/>
              <a:gd name="connsiteX71" fmla="*/ 9750 w 10080"/>
              <a:gd name="connsiteY71" fmla="*/ 1517 h 15119"/>
              <a:gd name="connsiteX72" fmla="*/ 9750 w 10080"/>
              <a:gd name="connsiteY72" fmla="*/ 2351 h 15119"/>
              <a:gd name="connsiteX73" fmla="*/ 9833 w 10080"/>
              <a:gd name="connsiteY73" fmla="*/ 3185 h 15119"/>
              <a:gd name="connsiteX74" fmla="*/ 10000 w 10080"/>
              <a:gd name="connsiteY74" fmla="*/ 3602 h 15119"/>
              <a:gd name="connsiteX75" fmla="*/ 10000 w 10080"/>
              <a:gd name="connsiteY75" fmla="*/ 4019 h 15119"/>
              <a:gd name="connsiteX76" fmla="*/ 10000 w 10080"/>
              <a:gd name="connsiteY76" fmla="*/ 4853 h 15119"/>
              <a:gd name="connsiteX77" fmla="*/ 9811 w 10080"/>
              <a:gd name="connsiteY77" fmla="*/ 6266 h 15119"/>
              <a:gd name="connsiteX78" fmla="*/ 9863 w 10080"/>
              <a:gd name="connsiteY78" fmla="*/ 6179 h 15119"/>
              <a:gd name="connsiteX79" fmla="*/ 9915 w 10080"/>
              <a:gd name="connsiteY79" fmla="*/ 6179 h 15119"/>
              <a:gd name="connsiteX80" fmla="*/ 9985 w 10080"/>
              <a:gd name="connsiteY80" fmla="*/ 6179 h 15119"/>
              <a:gd name="connsiteX81" fmla="*/ 10000 w 10080"/>
              <a:gd name="connsiteY81" fmla="*/ 6179 h 15119"/>
              <a:gd name="connsiteX82" fmla="*/ 10000 w 10080"/>
              <a:gd name="connsiteY82" fmla="*/ 6092 h 15119"/>
              <a:gd name="connsiteX83" fmla="*/ 10000 w 10080"/>
              <a:gd name="connsiteY83" fmla="*/ 15119 h 15119"/>
              <a:gd name="connsiteX84" fmla="*/ 0 w 10080"/>
              <a:gd name="connsiteY84" fmla="*/ 15119 h 15119"/>
              <a:gd name="connsiteX85" fmla="*/ 35 w 10080"/>
              <a:gd name="connsiteY85" fmla="*/ 15119 h 15119"/>
              <a:gd name="connsiteX86" fmla="*/ 0 w 10080"/>
              <a:gd name="connsiteY86" fmla="*/ 6787 h 15119"/>
              <a:gd name="connsiteX0" fmla="*/ 0 w 10080"/>
              <a:gd name="connsiteY0" fmla="*/ 6787 h 15119"/>
              <a:gd name="connsiteX1" fmla="*/ 69 w 10080"/>
              <a:gd name="connsiteY1" fmla="*/ 6700 h 15119"/>
              <a:gd name="connsiteX2" fmla="*/ 347 w 10080"/>
              <a:gd name="connsiteY2" fmla="*/ 6614 h 15119"/>
              <a:gd name="connsiteX3" fmla="*/ 583 w 10080"/>
              <a:gd name="connsiteY3" fmla="*/ 5953 h 15119"/>
              <a:gd name="connsiteX4" fmla="*/ 667 w 10080"/>
              <a:gd name="connsiteY4" fmla="*/ 5536 h 15119"/>
              <a:gd name="connsiteX5" fmla="*/ 1083 w 10080"/>
              <a:gd name="connsiteY5" fmla="*/ 5119 h 15119"/>
              <a:gd name="connsiteX6" fmla="*/ 1334 w 10080"/>
              <a:gd name="connsiteY6" fmla="*/ 5119 h 15119"/>
              <a:gd name="connsiteX7" fmla="*/ 1500 w 10080"/>
              <a:gd name="connsiteY7" fmla="*/ 5119 h 15119"/>
              <a:gd name="connsiteX8" fmla="*/ 1667 w 10080"/>
              <a:gd name="connsiteY8" fmla="*/ 5119 h 15119"/>
              <a:gd name="connsiteX9" fmla="*/ 1750 w 10080"/>
              <a:gd name="connsiteY9" fmla="*/ 5536 h 15119"/>
              <a:gd name="connsiteX10" fmla="*/ 1834 w 10080"/>
              <a:gd name="connsiteY10" fmla="*/ 5953 h 15119"/>
              <a:gd name="connsiteX11" fmla="*/ 1917 w 10080"/>
              <a:gd name="connsiteY11" fmla="*/ 5953 h 15119"/>
              <a:gd name="connsiteX12" fmla="*/ 2000 w 10080"/>
              <a:gd name="connsiteY12" fmla="*/ 5953 h 15119"/>
              <a:gd name="connsiteX13" fmla="*/ 2000 w 10080"/>
              <a:gd name="connsiteY13" fmla="*/ 5953 h 15119"/>
              <a:gd name="connsiteX14" fmla="*/ 2083 w 10080"/>
              <a:gd name="connsiteY14" fmla="*/ 6266 h 15119"/>
              <a:gd name="connsiteX15" fmla="*/ 2222 w 10080"/>
              <a:gd name="connsiteY15" fmla="*/ 6266 h 15119"/>
              <a:gd name="connsiteX16" fmla="*/ 2361 w 10080"/>
              <a:gd name="connsiteY16" fmla="*/ 6266 h 15119"/>
              <a:gd name="connsiteX17" fmla="*/ 2465 w 10080"/>
              <a:gd name="connsiteY17" fmla="*/ 6266 h 15119"/>
              <a:gd name="connsiteX18" fmla="*/ 2570 w 10080"/>
              <a:gd name="connsiteY18" fmla="*/ 6266 h 15119"/>
              <a:gd name="connsiteX19" fmla="*/ 2744 w 10080"/>
              <a:gd name="connsiteY19" fmla="*/ 6266 h 15119"/>
              <a:gd name="connsiteX20" fmla="*/ 2848 w 10080"/>
              <a:gd name="connsiteY20" fmla="*/ 6266 h 15119"/>
              <a:gd name="connsiteX21" fmla="*/ 2952 w 10080"/>
              <a:gd name="connsiteY21" fmla="*/ 6266 h 15119"/>
              <a:gd name="connsiteX22" fmla="*/ 3126 w 10080"/>
              <a:gd name="connsiteY22" fmla="*/ 6266 h 15119"/>
              <a:gd name="connsiteX23" fmla="*/ 3230 w 10080"/>
              <a:gd name="connsiteY23" fmla="*/ 6266 h 15119"/>
              <a:gd name="connsiteX24" fmla="*/ 3334 w 10080"/>
              <a:gd name="connsiteY24" fmla="*/ 6266 h 15119"/>
              <a:gd name="connsiteX25" fmla="*/ 3508 w 10080"/>
              <a:gd name="connsiteY25" fmla="*/ 6266 h 15119"/>
              <a:gd name="connsiteX26" fmla="*/ 3647 w 10080"/>
              <a:gd name="connsiteY26" fmla="*/ 6179 h 15119"/>
              <a:gd name="connsiteX27" fmla="*/ 3751 w 10080"/>
              <a:gd name="connsiteY27" fmla="*/ 5953 h 15119"/>
              <a:gd name="connsiteX28" fmla="*/ 4001 w 10080"/>
              <a:gd name="connsiteY28" fmla="*/ 4285 h 15119"/>
              <a:gd name="connsiteX29" fmla="*/ 4416 w 10080"/>
              <a:gd name="connsiteY29" fmla="*/ 1100 h 15119"/>
              <a:gd name="connsiteX30" fmla="*/ 4499 w 10080"/>
              <a:gd name="connsiteY30" fmla="*/ 683 h 15119"/>
              <a:gd name="connsiteX31" fmla="*/ 4666 w 10080"/>
              <a:gd name="connsiteY31" fmla="*/ 266 h 15119"/>
              <a:gd name="connsiteX32" fmla="*/ 4749 w 10080"/>
              <a:gd name="connsiteY32" fmla="*/ 683 h 15119"/>
              <a:gd name="connsiteX33" fmla="*/ 4832 w 10080"/>
              <a:gd name="connsiteY33" fmla="*/ 1517 h 15119"/>
              <a:gd name="connsiteX34" fmla="*/ 4918 w 10080"/>
              <a:gd name="connsiteY34" fmla="*/ 3868 h 15119"/>
              <a:gd name="connsiteX35" fmla="*/ 4918 w 10080"/>
              <a:gd name="connsiteY35" fmla="*/ 4702 h 15119"/>
              <a:gd name="connsiteX36" fmla="*/ 5001 w 10080"/>
              <a:gd name="connsiteY36" fmla="*/ 4702 h 15119"/>
              <a:gd name="connsiteX37" fmla="*/ 5001 w 10080"/>
              <a:gd name="connsiteY37" fmla="*/ 5536 h 15119"/>
              <a:gd name="connsiteX38" fmla="*/ 5334 w 10080"/>
              <a:gd name="connsiteY38" fmla="*/ 5119 h 15119"/>
              <a:gd name="connsiteX39" fmla="*/ 5416 w 10080"/>
              <a:gd name="connsiteY39" fmla="*/ 5687 h 15119"/>
              <a:gd name="connsiteX40" fmla="*/ 5416 w 10080"/>
              <a:gd name="connsiteY40" fmla="*/ 6104 h 15119"/>
              <a:gd name="connsiteX41" fmla="*/ 5539 w 10080"/>
              <a:gd name="connsiteY41" fmla="*/ 6179 h 15119"/>
              <a:gd name="connsiteX42" fmla="*/ 5782 w 10080"/>
              <a:gd name="connsiteY42" fmla="*/ 6266 h 15119"/>
              <a:gd name="connsiteX43" fmla="*/ 5956 w 10080"/>
              <a:gd name="connsiteY43" fmla="*/ 6266 h 15119"/>
              <a:gd name="connsiteX44" fmla="*/ 6095 w 10080"/>
              <a:gd name="connsiteY44" fmla="*/ 6353 h 15119"/>
              <a:gd name="connsiteX45" fmla="*/ 6234 w 10080"/>
              <a:gd name="connsiteY45" fmla="*/ 6353 h 15119"/>
              <a:gd name="connsiteX46" fmla="*/ 6303 w 10080"/>
              <a:gd name="connsiteY46" fmla="*/ 6353 h 15119"/>
              <a:gd name="connsiteX47" fmla="*/ 6373 w 10080"/>
              <a:gd name="connsiteY47" fmla="*/ 6353 h 15119"/>
              <a:gd name="connsiteX48" fmla="*/ 6511 w 10080"/>
              <a:gd name="connsiteY48" fmla="*/ 6353 h 15119"/>
              <a:gd name="connsiteX49" fmla="*/ 6616 w 10080"/>
              <a:gd name="connsiteY49" fmla="*/ 6353 h 15119"/>
              <a:gd name="connsiteX50" fmla="*/ 6754 w 10080"/>
              <a:gd name="connsiteY50" fmla="*/ 6353 h 15119"/>
              <a:gd name="connsiteX51" fmla="*/ 6893 w 10080"/>
              <a:gd name="connsiteY51" fmla="*/ 6440 h 15119"/>
              <a:gd name="connsiteX52" fmla="*/ 7032 w 10080"/>
              <a:gd name="connsiteY52" fmla="*/ 6440 h 15119"/>
              <a:gd name="connsiteX53" fmla="*/ 7171 w 10080"/>
              <a:gd name="connsiteY53" fmla="*/ 6526 h 15119"/>
              <a:gd name="connsiteX54" fmla="*/ 7310 w 10080"/>
              <a:gd name="connsiteY54" fmla="*/ 6526 h 15119"/>
              <a:gd name="connsiteX55" fmla="*/ 7432 w 10080"/>
              <a:gd name="connsiteY55" fmla="*/ 6526 h 15119"/>
              <a:gd name="connsiteX56" fmla="*/ 7537 w 10080"/>
              <a:gd name="connsiteY56" fmla="*/ 6526 h 15119"/>
              <a:gd name="connsiteX57" fmla="*/ 7641 w 10080"/>
              <a:gd name="connsiteY57" fmla="*/ 6526 h 15119"/>
              <a:gd name="connsiteX58" fmla="*/ 7780 w 10080"/>
              <a:gd name="connsiteY58" fmla="*/ 6526 h 15119"/>
              <a:gd name="connsiteX59" fmla="*/ 7953 w 10080"/>
              <a:gd name="connsiteY59" fmla="*/ 6614 h 15119"/>
              <a:gd name="connsiteX60" fmla="*/ 8092 w 10080"/>
              <a:gd name="connsiteY60" fmla="*/ 6614 h 15119"/>
              <a:gd name="connsiteX61" fmla="*/ 8196 w 10080"/>
              <a:gd name="connsiteY61" fmla="*/ 6700 h 15119"/>
              <a:gd name="connsiteX62" fmla="*/ 8301 w 10080"/>
              <a:gd name="connsiteY62" fmla="*/ 6700 h 15119"/>
              <a:gd name="connsiteX63" fmla="*/ 8440 w 10080"/>
              <a:gd name="connsiteY63" fmla="*/ 6700 h 15119"/>
              <a:gd name="connsiteX64" fmla="*/ 8578 w 10080"/>
              <a:gd name="connsiteY64" fmla="*/ 6700 h 15119"/>
              <a:gd name="connsiteX65" fmla="*/ 8683 w 10080"/>
              <a:gd name="connsiteY65" fmla="*/ 6700 h 15119"/>
              <a:gd name="connsiteX66" fmla="*/ 8787 w 10080"/>
              <a:gd name="connsiteY66" fmla="*/ 6700 h 15119"/>
              <a:gd name="connsiteX67" fmla="*/ 8891 w 10080"/>
              <a:gd name="connsiteY67" fmla="*/ 6700 h 15119"/>
              <a:gd name="connsiteX68" fmla="*/ 9166 w 10080"/>
              <a:gd name="connsiteY68" fmla="*/ 2768 h 15119"/>
              <a:gd name="connsiteX69" fmla="*/ 9417 w 10080"/>
              <a:gd name="connsiteY69" fmla="*/ 2351 h 15119"/>
              <a:gd name="connsiteX70" fmla="*/ 9667 w 10080"/>
              <a:gd name="connsiteY70" fmla="*/ 1100 h 15119"/>
              <a:gd name="connsiteX71" fmla="*/ 9750 w 10080"/>
              <a:gd name="connsiteY71" fmla="*/ 1517 h 15119"/>
              <a:gd name="connsiteX72" fmla="*/ 9750 w 10080"/>
              <a:gd name="connsiteY72" fmla="*/ 2351 h 15119"/>
              <a:gd name="connsiteX73" fmla="*/ 9833 w 10080"/>
              <a:gd name="connsiteY73" fmla="*/ 3185 h 15119"/>
              <a:gd name="connsiteX74" fmla="*/ 10000 w 10080"/>
              <a:gd name="connsiteY74" fmla="*/ 3602 h 15119"/>
              <a:gd name="connsiteX75" fmla="*/ 10000 w 10080"/>
              <a:gd name="connsiteY75" fmla="*/ 4019 h 15119"/>
              <a:gd name="connsiteX76" fmla="*/ 10000 w 10080"/>
              <a:gd name="connsiteY76" fmla="*/ 4853 h 15119"/>
              <a:gd name="connsiteX77" fmla="*/ 9811 w 10080"/>
              <a:gd name="connsiteY77" fmla="*/ 6266 h 15119"/>
              <a:gd name="connsiteX78" fmla="*/ 10000 w 10080"/>
              <a:gd name="connsiteY78" fmla="*/ 4853 h 15119"/>
              <a:gd name="connsiteX79" fmla="*/ 9915 w 10080"/>
              <a:gd name="connsiteY79" fmla="*/ 6179 h 15119"/>
              <a:gd name="connsiteX80" fmla="*/ 9985 w 10080"/>
              <a:gd name="connsiteY80" fmla="*/ 6179 h 15119"/>
              <a:gd name="connsiteX81" fmla="*/ 10000 w 10080"/>
              <a:gd name="connsiteY81" fmla="*/ 6179 h 15119"/>
              <a:gd name="connsiteX82" fmla="*/ 10000 w 10080"/>
              <a:gd name="connsiteY82" fmla="*/ 6092 h 15119"/>
              <a:gd name="connsiteX83" fmla="*/ 10000 w 10080"/>
              <a:gd name="connsiteY83" fmla="*/ 15119 h 15119"/>
              <a:gd name="connsiteX84" fmla="*/ 0 w 10080"/>
              <a:gd name="connsiteY84" fmla="*/ 15119 h 15119"/>
              <a:gd name="connsiteX85" fmla="*/ 35 w 10080"/>
              <a:gd name="connsiteY85" fmla="*/ 15119 h 15119"/>
              <a:gd name="connsiteX86" fmla="*/ 0 w 10080"/>
              <a:gd name="connsiteY86" fmla="*/ 6787 h 15119"/>
              <a:gd name="connsiteX0" fmla="*/ 0 w 10080"/>
              <a:gd name="connsiteY0" fmla="*/ 6787 h 15119"/>
              <a:gd name="connsiteX1" fmla="*/ 69 w 10080"/>
              <a:gd name="connsiteY1" fmla="*/ 6700 h 15119"/>
              <a:gd name="connsiteX2" fmla="*/ 347 w 10080"/>
              <a:gd name="connsiteY2" fmla="*/ 6614 h 15119"/>
              <a:gd name="connsiteX3" fmla="*/ 583 w 10080"/>
              <a:gd name="connsiteY3" fmla="*/ 5953 h 15119"/>
              <a:gd name="connsiteX4" fmla="*/ 667 w 10080"/>
              <a:gd name="connsiteY4" fmla="*/ 5536 h 15119"/>
              <a:gd name="connsiteX5" fmla="*/ 1083 w 10080"/>
              <a:gd name="connsiteY5" fmla="*/ 5119 h 15119"/>
              <a:gd name="connsiteX6" fmla="*/ 1334 w 10080"/>
              <a:gd name="connsiteY6" fmla="*/ 5119 h 15119"/>
              <a:gd name="connsiteX7" fmla="*/ 1500 w 10080"/>
              <a:gd name="connsiteY7" fmla="*/ 5119 h 15119"/>
              <a:gd name="connsiteX8" fmla="*/ 1667 w 10080"/>
              <a:gd name="connsiteY8" fmla="*/ 5119 h 15119"/>
              <a:gd name="connsiteX9" fmla="*/ 1750 w 10080"/>
              <a:gd name="connsiteY9" fmla="*/ 5536 h 15119"/>
              <a:gd name="connsiteX10" fmla="*/ 1834 w 10080"/>
              <a:gd name="connsiteY10" fmla="*/ 5953 h 15119"/>
              <a:gd name="connsiteX11" fmla="*/ 1917 w 10080"/>
              <a:gd name="connsiteY11" fmla="*/ 5953 h 15119"/>
              <a:gd name="connsiteX12" fmla="*/ 2000 w 10080"/>
              <a:gd name="connsiteY12" fmla="*/ 5953 h 15119"/>
              <a:gd name="connsiteX13" fmla="*/ 2000 w 10080"/>
              <a:gd name="connsiteY13" fmla="*/ 5953 h 15119"/>
              <a:gd name="connsiteX14" fmla="*/ 2083 w 10080"/>
              <a:gd name="connsiteY14" fmla="*/ 6266 h 15119"/>
              <a:gd name="connsiteX15" fmla="*/ 2222 w 10080"/>
              <a:gd name="connsiteY15" fmla="*/ 6266 h 15119"/>
              <a:gd name="connsiteX16" fmla="*/ 2361 w 10080"/>
              <a:gd name="connsiteY16" fmla="*/ 6266 h 15119"/>
              <a:gd name="connsiteX17" fmla="*/ 2465 w 10080"/>
              <a:gd name="connsiteY17" fmla="*/ 6266 h 15119"/>
              <a:gd name="connsiteX18" fmla="*/ 2570 w 10080"/>
              <a:gd name="connsiteY18" fmla="*/ 6266 h 15119"/>
              <a:gd name="connsiteX19" fmla="*/ 2744 w 10080"/>
              <a:gd name="connsiteY19" fmla="*/ 6266 h 15119"/>
              <a:gd name="connsiteX20" fmla="*/ 2848 w 10080"/>
              <a:gd name="connsiteY20" fmla="*/ 6266 h 15119"/>
              <a:gd name="connsiteX21" fmla="*/ 2952 w 10080"/>
              <a:gd name="connsiteY21" fmla="*/ 6266 h 15119"/>
              <a:gd name="connsiteX22" fmla="*/ 3126 w 10080"/>
              <a:gd name="connsiteY22" fmla="*/ 6266 h 15119"/>
              <a:gd name="connsiteX23" fmla="*/ 3230 w 10080"/>
              <a:gd name="connsiteY23" fmla="*/ 6266 h 15119"/>
              <a:gd name="connsiteX24" fmla="*/ 3334 w 10080"/>
              <a:gd name="connsiteY24" fmla="*/ 6266 h 15119"/>
              <a:gd name="connsiteX25" fmla="*/ 3508 w 10080"/>
              <a:gd name="connsiteY25" fmla="*/ 6266 h 15119"/>
              <a:gd name="connsiteX26" fmla="*/ 3647 w 10080"/>
              <a:gd name="connsiteY26" fmla="*/ 6179 h 15119"/>
              <a:gd name="connsiteX27" fmla="*/ 3751 w 10080"/>
              <a:gd name="connsiteY27" fmla="*/ 5953 h 15119"/>
              <a:gd name="connsiteX28" fmla="*/ 4001 w 10080"/>
              <a:gd name="connsiteY28" fmla="*/ 4285 h 15119"/>
              <a:gd name="connsiteX29" fmla="*/ 4416 w 10080"/>
              <a:gd name="connsiteY29" fmla="*/ 1100 h 15119"/>
              <a:gd name="connsiteX30" fmla="*/ 4499 w 10080"/>
              <a:gd name="connsiteY30" fmla="*/ 683 h 15119"/>
              <a:gd name="connsiteX31" fmla="*/ 4666 w 10080"/>
              <a:gd name="connsiteY31" fmla="*/ 266 h 15119"/>
              <a:gd name="connsiteX32" fmla="*/ 4749 w 10080"/>
              <a:gd name="connsiteY32" fmla="*/ 683 h 15119"/>
              <a:gd name="connsiteX33" fmla="*/ 4832 w 10080"/>
              <a:gd name="connsiteY33" fmla="*/ 1517 h 15119"/>
              <a:gd name="connsiteX34" fmla="*/ 4918 w 10080"/>
              <a:gd name="connsiteY34" fmla="*/ 3868 h 15119"/>
              <a:gd name="connsiteX35" fmla="*/ 4918 w 10080"/>
              <a:gd name="connsiteY35" fmla="*/ 4702 h 15119"/>
              <a:gd name="connsiteX36" fmla="*/ 5001 w 10080"/>
              <a:gd name="connsiteY36" fmla="*/ 4702 h 15119"/>
              <a:gd name="connsiteX37" fmla="*/ 5001 w 10080"/>
              <a:gd name="connsiteY37" fmla="*/ 5536 h 15119"/>
              <a:gd name="connsiteX38" fmla="*/ 5334 w 10080"/>
              <a:gd name="connsiteY38" fmla="*/ 5119 h 15119"/>
              <a:gd name="connsiteX39" fmla="*/ 5416 w 10080"/>
              <a:gd name="connsiteY39" fmla="*/ 5687 h 15119"/>
              <a:gd name="connsiteX40" fmla="*/ 5416 w 10080"/>
              <a:gd name="connsiteY40" fmla="*/ 6104 h 15119"/>
              <a:gd name="connsiteX41" fmla="*/ 5539 w 10080"/>
              <a:gd name="connsiteY41" fmla="*/ 6179 h 15119"/>
              <a:gd name="connsiteX42" fmla="*/ 5782 w 10080"/>
              <a:gd name="connsiteY42" fmla="*/ 6266 h 15119"/>
              <a:gd name="connsiteX43" fmla="*/ 5956 w 10080"/>
              <a:gd name="connsiteY43" fmla="*/ 6266 h 15119"/>
              <a:gd name="connsiteX44" fmla="*/ 6095 w 10080"/>
              <a:gd name="connsiteY44" fmla="*/ 6353 h 15119"/>
              <a:gd name="connsiteX45" fmla="*/ 6234 w 10080"/>
              <a:gd name="connsiteY45" fmla="*/ 6353 h 15119"/>
              <a:gd name="connsiteX46" fmla="*/ 6303 w 10080"/>
              <a:gd name="connsiteY46" fmla="*/ 6353 h 15119"/>
              <a:gd name="connsiteX47" fmla="*/ 6373 w 10080"/>
              <a:gd name="connsiteY47" fmla="*/ 6353 h 15119"/>
              <a:gd name="connsiteX48" fmla="*/ 6511 w 10080"/>
              <a:gd name="connsiteY48" fmla="*/ 6353 h 15119"/>
              <a:gd name="connsiteX49" fmla="*/ 6616 w 10080"/>
              <a:gd name="connsiteY49" fmla="*/ 6353 h 15119"/>
              <a:gd name="connsiteX50" fmla="*/ 6754 w 10080"/>
              <a:gd name="connsiteY50" fmla="*/ 6353 h 15119"/>
              <a:gd name="connsiteX51" fmla="*/ 6893 w 10080"/>
              <a:gd name="connsiteY51" fmla="*/ 6440 h 15119"/>
              <a:gd name="connsiteX52" fmla="*/ 7032 w 10080"/>
              <a:gd name="connsiteY52" fmla="*/ 6440 h 15119"/>
              <a:gd name="connsiteX53" fmla="*/ 7171 w 10080"/>
              <a:gd name="connsiteY53" fmla="*/ 6526 h 15119"/>
              <a:gd name="connsiteX54" fmla="*/ 7310 w 10080"/>
              <a:gd name="connsiteY54" fmla="*/ 6526 h 15119"/>
              <a:gd name="connsiteX55" fmla="*/ 7432 w 10080"/>
              <a:gd name="connsiteY55" fmla="*/ 6526 h 15119"/>
              <a:gd name="connsiteX56" fmla="*/ 7537 w 10080"/>
              <a:gd name="connsiteY56" fmla="*/ 6526 h 15119"/>
              <a:gd name="connsiteX57" fmla="*/ 7641 w 10080"/>
              <a:gd name="connsiteY57" fmla="*/ 6526 h 15119"/>
              <a:gd name="connsiteX58" fmla="*/ 7780 w 10080"/>
              <a:gd name="connsiteY58" fmla="*/ 6526 h 15119"/>
              <a:gd name="connsiteX59" fmla="*/ 7953 w 10080"/>
              <a:gd name="connsiteY59" fmla="*/ 6614 h 15119"/>
              <a:gd name="connsiteX60" fmla="*/ 8092 w 10080"/>
              <a:gd name="connsiteY60" fmla="*/ 6614 h 15119"/>
              <a:gd name="connsiteX61" fmla="*/ 8196 w 10080"/>
              <a:gd name="connsiteY61" fmla="*/ 6700 h 15119"/>
              <a:gd name="connsiteX62" fmla="*/ 8301 w 10080"/>
              <a:gd name="connsiteY62" fmla="*/ 6700 h 15119"/>
              <a:gd name="connsiteX63" fmla="*/ 8440 w 10080"/>
              <a:gd name="connsiteY63" fmla="*/ 6700 h 15119"/>
              <a:gd name="connsiteX64" fmla="*/ 8578 w 10080"/>
              <a:gd name="connsiteY64" fmla="*/ 6700 h 15119"/>
              <a:gd name="connsiteX65" fmla="*/ 8683 w 10080"/>
              <a:gd name="connsiteY65" fmla="*/ 6700 h 15119"/>
              <a:gd name="connsiteX66" fmla="*/ 8787 w 10080"/>
              <a:gd name="connsiteY66" fmla="*/ 6700 h 15119"/>
              <a:gd name="connsiteX67" fmla="*/ 8891 w 10080"/>
              <a:gd name="connsiteY67" fmla="*/ 6700 h 15119"/>
              <a:gd name="connsiteX68" fmla="*/ 9166 w 10080"/>
              <a:gd name="connsiteY68" fmla="*/ 2768 h 15119"/>
              <a:gd name="connsiteX69" fmla="*/ 9417 w 10080"/>
              <a:gd name="connsiteY69" fmla="*/ 2351 h 15119"/>
              <a:gd name="connsiteX70" fmla="*/ 9667 w 10080"/>
              <a:gd name="connsiteY70" fmla="*/ 1100 h 15119"/>
              <a:gd name="connsiteX71" fmla="*/ 9750 w 10080"/>
              <a:gd name="connsiteY71" fmla="*/ 1517 h 15119"/>
              <a:gd name="connsiteX72" fmla="*/ 9750 w 10080"/>
              <a:gd name="connsiteY72" fmla="*/ 2351 h 15119"/>
              <a:gd name="connsiteX73" fmla="*/ 9833 w 10080"/>
              <a:gd name="connsiteY73" fmla="*/ 3185 h 15119"/>
              <a:gd name="connsiteX74" fmla="*/ 10000 w 10080"/>
              <a:gd name="connsiteY74" fmla="*/ 3602 h 15119"/>
              <a:gd name="connsiteX75" fmla="*/ 10000 w 10080"/>
              <a:gd name="connsiteY75" fmla="*/ 4019 h 15119"/>
              <a:gd name="connsiteX76" fmla="*/ 10000 w 10080"/>
              <a:gd name="connsiteY76" fmla="*/ 4853 h 15119"/>
              <a:gd name="connsiteX77" fmla="*/ 10000 w 10080"/>
              <a:gd name="connsiteY77" fmla="*/ 5687 h 15119"/>
              <a:gd name="connsiteX78" fmla="*/ 10000 w 10080"/>
              <a:gd name="connsiteY78" fmla="*/ 4853 h 15119"/>
              <a:gd name="connsiteX79" fmla="*/ 9915 w 10080"/>
              <a:gd name="connsiteY79" fmla="*/ 6179 h 15119"/>
              <a:gd name="connsiteX80" fmla="*/ 9985 w 10080"/>
              <a:gd name="connsiteY80" fmla="*/ 6179 h 15119"/>
              <a:gd name="connsiteX81" fmla="*/ 10000 w 10080"/>
              <a:gd name="connsiteY81" fmla="*/ 6179 h 15119"/>
              <a:gd name="connsiteX82" fmla="*/ 10000 w 10080"/>
              <a:gd name="connsiteY82" fmla="*/ 6092 h 15119"/>
              <a:gd name="connsiteX83" fmla="*/ 10000 w 10080"/>
              <a:gd name="connsiteY83" fmla="*/ 15119 h 15119"/>
              <a:gd name="connsiteX84" fmla="*/ 0 w 10080"/>
              <a:gd name="connsiteY84" fmla="*/ 15119 h 15119"/>
              <a:gd name="connsiteX85" fmla="*/ 35 w 10080"/>
              <a:gd name="connsiteY85" fmla="*/ 15119 h 15119"/>
              <a:gd name="connsiteX86" fmla="*/ 0 w 10080"/>
              <a:gd name="connsiteY86" fmla="*/ 6787 h 15119"/>
              <a:gd name="connsiteX0" fmla="*/ 0 w 10080"/>
              <a:gd name="connsiteY0" fmla="*/ 6787 h 15119"/>
              <a:gd name="connsiteX1" fmla="*/ 69 w 10080"/>
              <a:gd name="connsiteY1" fmla="*/ 6700 h 15119"/>
              <a:gd name="connsiteX2" fmla="*/ 347 w 10080"/>
              <a:gd name="connsiteY2" fmla="*/ 6614 h 15119"/>
              <a:gd name="connsiteX3" fmla="*/ 583 w 10080"/>
              <a:gd name="connsiteY3" fmla="*/ 5953 h 15119"/>
              <a:gd name="connsiteX4" fmla="*/ 667 w 10080"/>
              <a:gd name="connsiteY4" fmla="*/ 5536 h 15119"/>
              <a:gd name="connsiteX5" fmla="*/ 1083 w 10080"/>
              <a:gd name="connsiteY5" fmla="*/ 5119 h 15119"/>
              <a:gd name="connsiteX6" fmla="*/ 1334 w 10080"/>
              <a:gd name="connsiteY6" fmla="*/ 5119 h 15119"/>
              <a:gd name="connsiteX7" fmla="*/ 1500 w 10080"/>
              <a:gd name="connsiteY7" fmla="*/ 5119 h 15119"/>
              <a:gd name="connsiteX8" fmla="*/ 1667 w 10080"/>
              <a:gd name="connsiteY8" fmla="*/ 5119 h 15119"/>
              <a:gd name="connsiteX9" fmla="*/ 1750 w 10080"/>
              <a:gd name="connsiteY9" fmla="*/ 5536 h 15119"/>
              <a:gd name="connsiteX10" fmla="*/ 1834 w 10080"/>
              <a:gd name="connsiteY10" fmla="*/ 5953 h 15119"/>
              <a:gd name="connsiteX11" fmla="*/ 1917 w 10080"/>
              <a:gd name="connsiteY11" fmla="*/ 5953 h 15119"/>
              <a:gd name="connsiteX12" fmla="*/ 2000 w 10080"/>
              <a:gd name="connsiteY12" fmla="*/ 5953 h 15119"/>
              <a:gd name="connsiteX13" fmla="*/ 2000 w 10080"/>
              <a:gd name="connsiteY13" fmla="*/ 5953 h 15119"/>
              <a:gd name="connsiteX14" fmla="*/ 2083 w 10080"/>
              <a:gd name="connsiteY14" fmla="*/ 6266 h 15119"/>
              <a:gd name="connsiteX15" fmla="*/ 2222 w 10080"/>
              <a:gd name="connsiteY15" fmla="*/ 6266 h 15119"/>
              <a:gd name="connsiteX16" fmla="*/ 2361 w 10080"/>
              <a:gd name="connsiteY16" fmla="*/ 6266 h 15119"/>
              <a:gd name="connsiteX17" fmla="*/ 2465 w 10080"/>
              <a:gd name="connsiteY17" fmla="*/ 6266 h 15119"/>
              <a:gd name="connsiteX18" fmla="*/ 2570 w 10080"/>
              <a:gd name="connsiteY18" fmla="*/ 6266 h 15119"/>
              <a:gd name="connsiteX19" fmla="*/ 2744 w 10080"/>
              <a:gd name="connsiteY19" fmla="*/ 6266 h 15119"/>
              <a:gd name="connsiteX20" fmla="*/ 2848 w 10080"/>
              <a:gd name="connsiteY20" fmla="*/ 6266 h 15119"/>
              <a:gd name="connsiteX21" fmla="*/ 2952 w 10080"/>
              <a:gd name="connsiteY21" fmla="*/ 6266 h 15119"/>
              <a:gd name="connsiteX22" fmla="*/ 3126 w 10080"/>
              <a:gd name="connsiteY22" fmla="*/ 6266 h 15119"/>
              <a:gd name="connsiteX23" fmla="*/ 3230 w 10080"/>
              <a:gd name="connsiteY23" fmla="*/ 6266 h 15119"/>
              <a:gd name="connsiteX24" fmla="*/ 3334 w 10080"/>
              <a:gd name="connsiteY24" fmla="*/ 6266 h 15119"/>
              <a:gd name="connsiteX25" fmla="*/ 3508 w 10080"/>
              <a:gd name="connsiteY25" fmla="*/ 6266 h 15119"/>
              <a:gd name="connsiteX26" fmla="*/ 3647 w 10080"/>
              <a:gd name="connsiteY26" fmla="*/ 6179 h 15119"/>
              <a:gd name="connsiteX27" fmla="*/ 3751 w 10080"/>
              <a:gd name="connsiteY27" fmla="*/ 5953 h 15119"/>
              <a:gd name="connsiteX28" fmla="*/ 4001 w 10080"/>
              <a:gd name="connsiteY28" fmla="*/ 4285 h 15119"/>
              <a:gd name="connsiteX29" fmla="*/ 4416 w 10080"/>
              <a:gd name="connsiteY29" fmla="*/ 1100 h 15119"/>
              <a:gd name="connsiteX30" fmla="*/ 4499 w 10080"/>
              <a:gd name="connsiteY30" fmla="*/ 683 h 15119"/>
              <a:gd name="connsiteX31" fmla="*/ 4666 w 10080"/>
              <a:gd name="connsiteY31" fmla="*/ 266 h 15119"/>
              <a:gd name="connsiteX32" fmla="*/ 4749 w 10080"/>
              <a:gd name="connsiteY32" fmla="*/ 683 h 15119"/>
              <a:gd name="connsiteX33" fmla="*/ 4832 w 10080"/>
              <a:gd name="connsiteY33" fmla="*/ 1517 h 15119"/>
              <a:gd name="connsiteX34" fmla="*/ 4918 w 10080"/>
              <a:gd name="connsiteY34" fmla="*/ 3868 h 15119"/>
              <a:gd name="connsiteX35" fmla="*/ 4918 w 10080"/>
              <a:gd name="connsiteY35" fmla="*/ 4702 h 15119"/>
              <a:gd name="connsiteX36" fmla="*/ 5001 w 10080"/>
              <a:gd name="connsiteY36" fmla="*/ 4702 h 15119"/>
              <a:gd name="connsiteX37" fmla="*/ 5001 w 10080"/>
              <a:gd name="connsiteY37" fmla="*/ 5536 h 15119"/>
              <a:gd name="connsiteX38" fmla="*/ 5334 w 10080"/>
              <a:gd name="connsiteY38" fmla="*/ 5119 h 15119"/>
              <a:gd name="connsiteX39" fmla="*/ 5416 w 10080"/>
              <a:gd name="connsiteY39" fmla="*/ 5687 h 15119"/>
              <a:gd name="connsiteX40" fmla="*/ 5416 w 10080"/>
              <a:gd name="connsiteY40" fmla="*/ 6104 h 15119"/>
              <a:gd name="connsiteX41" fmla="*/ 5539 w 10080"/>
              <a:gd name="connsiteY41" fmla="*/ 6179 h 15119"/>
              <a:gd name="connsiteX42" fmla="*/ 5782 w 10080"/>
              <a:gd name="connsiteY42" fmla="*/ 6266 h 15119"/>
              <a:gd name="connsiteX43" fmla="*/ 5956 w 10080"/>
              <a:gd name="connsiteY43" fmla="*/ 6266 h 15119"/>
              <a:gd name="connsiteX44" fmla="*/ 6095 w 10080"/>
              <a:gd name="connsiteY44" fmla="*/ 6353 h 15119"/>
              <a:gd name="connsiteX45" fmla="*/ 6234 w 10080"/>
              <a:gd name="connsiteY45" fmla="*/ 6353 h 15119"/>
              <a:gd name="connsiteX46" fmla="*/ 6303 w 10080"/>
              <a:gd name="connsiteY46" fmla="*/ 6353 h 15119"/>
              <a:gd name="connsiteX47" fmla="*/ 6373 w 10080"/>
              <a:gd name="connsiteY47" fmla="*/ 6353 h 15119"/>
              <a:gd name="connsiteX48" fmla="*/ 6511 w 10080"/>
              <a:gd name="connsiteY48" fmla="*/ 6353 h 15119"/>
              <a:gd name="connsiteX49" fmla="*/ 6616 w 10080"/>
              <a:gd name="connsiteY49" fmla="*/ 6353 h 15119"/>
              <a:gd name="connsiteX50" fmla="*/ 6754 w 10080"/>
              <a:gd name="connsiteY50" fmla="*/ 6353 h 15119"/>
              <a:gd name="connsiteX51" fmla="*/ 6893 w 10080"/>
              <a:gd name="connsiteY51" fmla="*/ 6440 h 15119"/>
              <a:gd name="connsiteX52" fmla="*/ 7032 w 10080"/>
              <a:gd name="connsiteY52" fmla="*/ 6440 h 15119"/>
              <a:gd name="connsiteX53" fmla="*/ 7171 w 10080"/>
              <a:gd name="connsiteY53" fmla="*/ 6526 h 15119"/>
              <a:gd name="connsiteX54" fmla="*/ 7310 w 10080"/>
              <a:gd name="connsiteY54" fmla="*/ 6526 h 15119"/>
              <a:gd name="connsiteX55" fmla="*/ 7432 w 10080"/>
              <a:gd name="connsiteY55" fmla="*/ 6526 h 15119"/>
              <a:gd name="connsiteX56" fmla="*/ 7537 w 10080"/>
              <a:gd name="connsiteY56" fmla="*/ 6526 h 15119"/>
              <a:gd name="connsiteX57" fmla="*/ 7641 w 10080"/>
              <a:gd name="connsiteY57" fmla="*/ 6526 h 15119"/>
              <a:gd name="connsiteX58" fmla="*/ 7780 w 10080"/>
              <a:gd name="connsiteY58" fmla="*/ 6526 h 15119"/>
              <a:gd name="connsiteX59" fmla="*/ 7953 w 10080"/>
              <a:gd name="connsiteY59" fmla="*/ 6614 h 15119"/>
              <a:gd name="connsiteX60" fmla="*/ 8092 w 10080"/>
              <a:gd name="connsiteY60" fmla="*/ 6614 h 15119"/>
              <a:gd name="connsiteX61" fmla="*/ 8196 w 10080"/>
              <a:gd name="connsiteY61" fmla="*/ 6700 h 15119"/>
              <a:gd name="connsiteX62" fmla="*/ 8301 w 10080"/>
              <a:gd name="connsiteY62" fmla="*/ 6700 h 15119"/>
              <a:gd name="connsiteX63" fmla="*/ 8440 w 10080"/>
              <a:gd name="connsiteY63" fmla="*/ 6700 h 15119"/>
              <a:gd name="connsiteX64" fmla="*/ 8578 w 10080"/>
              <a:gd name="connsiteY64" fmla="*/ 6700 h 15119"/>
              <a:gd name="connsiteX65" fmla="*/ 8683 w 10080"/>
              <a:gd name="connsiteY65" fmla="*/ 6700 h 15119"/>
              <a:gd name="connsiteX66" fmla="*/ 8787 w 10080"/>
              <a:gd name="connsiteY66" fmla="*/ 6700 h 15119"/>
              <a:gd name="connsiteX67" fmla="*/ 8891 w 10080"/>
              <a:gd name="connsiteY67" fmla="*/ 6700 h 15119"/>
              <a:gd name="connsiteX68" fmla="*/ 9166 w 10080"/>
              <a:gd name="connsiteY68" fmla="*/ 2768 h 15119"/>
              <a:gd name="connsiteX69" fmla="*/ 9417 w 10080"/>
              <a:gd name="connsiteY69" fmla="*/ 2351 h 15119"/>
              <a:gd name="connsiteX70" fmla="*/ 9667 w 10080"/>
              <a:gd name="connsiteY70" fmla="*/ 1100 h 15119"/>
              <a:gd name="connsiteX71" fmla="*/ 9750 w 10080"/>
              <a:gd name="connsiteY71" fmla="*/ 1517 h 15119"/>
              <a:gd name="connsiteX72" fmla="*/ 9750 w 10080"/>
              <a:gd name="connsiteY72" fmla="*/ 2351 h 15119"/>
              <a:gd name="connsiteX73" fmla="*/ 9833 w 10080"/>
              <a:gd name="connsiteY73" fmla="*/ 3185 h 15119"/>
              <a:gd name="connsiteX74" fmla="*/ 10000 w 10080"/>
              <a:gd name="connsiteY74" fmla="*/ 3602 h 15119"/>
              <a:gd name="connsiteX75" fmla="*/ 10000 w 10080"/>
              <a:gd name="connsiteY75" fmla="*/ 4019 h 15119"/>
              <a:gd name="connsiteX76" fmla="*/ 10000 w 10080"/>
              <a:gd name="connsiteY76" fmla="*/ 4853 h 15119"/>
              <a:gd name="connsiteX77" fmla="*/ 10000 w 10080"/>
              <a:gd name="connsiteY77" fmla="*/ 5687 h 15119"/>
              <a:gd name="connsiteX78" fmla="*/ 10000 w 10080"/>
              <a:gd name="connsiteY78" fmla="*/ 4853 h 15119"/>
              <a:gd name="connsiteX79" fmla="*/ 10000 w 10080"/>
              <a:gd name="connsiteY79" fmla="*/ 5687 h 15119"/>
              <a:gd name="connsiteX80" fmla="*/ 9985 w 10080"/>
              <a:gd name="connsiteY80" fmla="*/ 6179 h 15119"/>
              <a:gd name="connsiteX81" fmla="*/ 10000 w 10080"/>
              <a:gd name="connsiteY81" fmla="*/ 6179 h 15119"/>
              <a:gd name="connsiteX82" fmla="*/ 10000 w 10080"/>
              <a:gd name="connsiteY82" fmla="*/ 6092 h 15119"/>
              <a:gd name="connsiteX83" fmla="*/ 10000 w 10080"/>
              <a:gd name="connsiteY83" fmla="*/ 15119 h 15119"/>
              <a:gd name="connsiteX84" fmla="*/ 0 w 10080"/>
              <a:gd name="connsiteY84" fmla="*/ 15119 h 15119"/>
              <a:gd name="connsiteX85" fmla="*/ 35 w 10080"/>
              <a:gd name="connsiteY85" fmla="*/ 15119 h 15119"/>
              <a:gd name="connsiteX86" fmla="*/ 0 w 10080"/>
              <a:gd name="connsiteY86" fmla="*/ 6787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0080" h="15119">
                <a:moveTo>
                  <a:pt x="0" y="6787"/>
                </a:moveTo>
                <a:lnTo>
                  <a:pt x="69" y="6700"/>
                </a:lnTo>
                <a:lnTo>
                  <a:pt x="347" y="6614"/>
                </a:lnTo>
                <a:cubicBezTo>
                  <a:pt x="426" y="6394"/>
                  <a:pt x="504" y="6173"/>
                  <a:pt x="583" y="5953"/>
                </a:cubicBezTo>
                <a:cubicBezTo>
                  <a:pt x="597" y="5652"/>
                  <a:pt x="653" y="5837"/>
                  <a:pt x="667" y="5536"/>
                </a:cubicBezTo>
                <a:cubicBezTo>
                  <a:pt x="773" y="5124"/>
                  <a:pt x="977" y="5531"/>
                  <a:pt x="1083" y="5119"/>
                </a:cubicBezTo>
                <a:cubicBezTo>
                  <a:pt x="1069" y="5501"/>
                  <a:pt x="1348" y="4736"/>
                  <a:pt x="1334" y="5119"/>
                </a:cubicBezTo>
                <a:cubicBezTo>
                  <a:pt x="1389" y="4980"/>
                  <a:pt x="1445" y="5258"/>
                  <a:pt x="1500" y="5119"/>
                </a:cubicBezTo>
                <a:cubicBezTo>
                  <a:pt x="1535" y="5125"/>
                  <a:pt x="1625" y="5050"/>
                  <a:pt x="1667" y="5119"/>
                </a:cubicBezTo>
                <a:cubicBezTo>
                  <a:pt x="1709" y="5188"/>
                  <a:pt x="1722" y="5397"/>
                  <a:pt x="1750" y="5536"/>
                </a:cubicBezTo>
                <a:cubicBezTo>
                  <a:pt x="1778" y="5675"/>
                  <a:pt x="1806" y="5884"/>
                  <a:pt x="1834" y="5953"/>
                </a:cubicBezTo>
                <a:cubicBezTo>
                  <a:pt x="1862" y="6022"/>
                  <a:pt x="1882" y="5953"/>
                  <a:pt x="1917" y="5953"/>
                </a:cubicBezTo>
                <a:lnTo>
                  <a:pt x="2000" y="5953"/>
                </a:lnTo>
                <a:lnTo>
                  <a:pt x="2000" y="5953"/>
                </a:lnTo>
                <a:cubicBezTo>
                  <a:pt x="2028" y="6057"/>
                  <a:pt x="2046" y="6214"/>
                  <a:pt x="2083" y="6266"/>
                </a:cubicBezTo>
                <a:cubicBezTo>
                  <a:pt x="2120" y="6318"/>
                  <a:pt x="2176" y="6266"/>
                  <a:pt x="2222" y="6266"/>
                </a:cubicBezTo>
                <a:lnTo>
                  <a:pt x="2361" y="6266"/>
                </a:lnTo>
                <a:lnTo>
                  <a:pt x="2465" y="6266"/>
                </a:lnTo>
                <a:lnTo>
                  <a:pt x="2570" y="6266"/>
                </a:lnTo>
                <a:lnTo>
                  <a:pt x="2744" y="6266"/>
                </a:lnTo>
                <a:lnTo>
                  <a:pt x="2848" y="6266"/>
                </a:lnTo>
                <a:lnTo>
                  <a:pt x="2952" y="6266"/>
                </a:lnTo>
                <a:lnTo>
                  <a:pt x="3126" y="6266"/>
                </a:lnTo>
                <a:lnTo>
                  <a:pt x="3230" y="6266"/>
                </a:lnTo>
                <a:lnTo>
                  <a:pt x="3334" y="6266"/>
                </a:lnTo>
                <a:lnTo>
                  <a:pt x="3508" y="6266"/>
                </a:lnTo>
                <a:cubicBezTo>
                  <a:pt x="3554" y="6237"/>
                  <a:pt x="3607" y="6231"/>
                  <a:pt x="3647" y="6179"/>
                </a:cubicBezTo>
                <a:cubicBezTo>
                  <a:pt x="3687" y="6127"/>
                  <a:pt x="3692" y="6269"/>
                  <a:pt x="3751" y="5953"/>
                </a:cubicBezTo>
                <a:cubicBezTo>
                  <a:pt x="3810" y="5637"/>
                  <a:pt x="3929" y="4470"/>
                  <a:pt x="4001" y="4285"/>
                </a:cubicBezTo>
                <a:cubicBezTo>
                  <a:pt x="4057" y="2617"/>
                  <a:pt x="4360" y="2768"/>
                  <a:pt x="4416" y="1100"/>
                </a:cubicBezTo>
                <a:cubicBezTo>
                  <a:pt x="4462" y="805"/>
                  <a:pt x="4453" y="978"/>
                  <a:pt x="4499" y="683"/>
                </a:cubicBezTo>
                <a:cubicBezTo>
                  <a:pt x="4522" y="949"/>
                  <a:pt x="4643" y="0"/>
                  <a:pt x="4666" y="266"/>
                </a:cubicBezTo>
                <a:cubicBezTo>
                  <a:pt x="4696" y="393"/>
                  <a:pt x="4721" y="475"/>
                  <a:pt x="4749" y="683"/>
                </a:cubicBezTo>
                <a:cubicBezTo>
                  <a:pt x="4777" y="891"/>
                  <a:pt x="4804" y="986"/>
                  <a:pt x="4832" y="1517"/>
                </a:cubicBezTo>
                <a:cubicBezTo>
                  <a:pt x="4860" y="2048"/>
                  <a:pt x="4883" y="3868"/>
                  <a:pt x="4918" y="3868"/>
                </a:cubicBezTo>
                <a:cubicBezTo>
                  <a:pt x="4842" y="4551"/>
                  <a:pt x="4994" y="4019"/>
                  <a:pt x="4918" y="4702"/>
                </a:cubicBezTo>
                <a:lnTo>
                  <a:pt x="5001" y="4702"/>
                </a:lnTo>
                <a:lnTo>
                  <a:pt x="5001" y="5536"/>
                </a:lnTo>
                <a:cubicBezTo>
                  <a:pt x="4984" y="5692"/>
                  <a:pt x="5351" y="4963"/>
                  <a:pt x="5334" y="5119"/>
                </a:cubicBezTo>
                <a:cubicBezTo>
                  <a:pt x="5264" y="5443"/>
                  <a:pt x="5486" y="5363"/>
                  <a:pt x="5416" y="5687"/>
                </a:cubicBezTo>
                <a:cubicBezTo>
                  <a:pt x="5388" y="5822"/>
                  <a:pt x="5444" y="5969"/>
                  <a:pt x="5416" y="6104"/>
                </a:cubicBezTo>
                <a:lnTo>
                  <a:pt x="5539" y="6179"/>
                </a:lnTo>
                <a:lnTo>
                  <a:pt x="5782" y="6266"/>
                </a:lnTo>
                <a:lnTo>
                  <a:pt x="5956" y="6266"/>
                </a:lnTo>
                <a:lnTo>
                  <a:pt x="6095" y="6353"/>
                </a:lnTo>
                <a:lnTo>
                  <a:pt x="6234" y="6353"/>
                </a:lnTo>
                <a:lnTo>
                  <a:pt x="6303" y="6353"/>
                </a:lnTo>
                <a:lnTo>
                  <a:pt x="6373" y="6353"/>
                </a:lnTo>
                <a:lnTo>
                  <a:pt x="6511" y="6353"/>
                </a:lnTo>
                <a:lnTo>
                  <a:pt x="6616" y="6353"/>
                </a:lnTo>
                <a:lnTo>
                  <a:pt x="6754" y="6353"/>
                </a:lnTo>
                <a:lnTo>
                  <a:pt x="6893" y="6440"/>
                </a:lnTo>
                <a:lnTo>
                  <a:pt x="7032" y="6440"/>
                </a:lnTo>
                <a:cubicBezTo>
                  <a:pt x="7078" y="6469"/>
                  <a:pt x="7125" y="6497"/>
                  <a:pt x="7171" y="6526"/>
                </a:cubicBezTo>
                <a:lnTo>
                  <a:pt x="7310" y="6526"/>
                </a:lnTo>
                <a:lnTo>
                  <a:pt x="7432" y="6526"/>
                </a:lnTo>
                <a:lnTo>
                  <a:pt x="7537" y="6526"/>
                </a:lnTo>
                <a:lnTo>
                  <a:pt x="7641" y="6526"/>
                </a:lnTo>
                <a:lnTo>
                  <a:pt x="7780" y="6526"/>
                </a:lnTo>
                <a:lnTo>
                  <a:pt x="7953" y="6614"/>
                </a:lnTo>
                <a:lnTo>
                  <a:pt x="8092" y="6614"/>
                </a:lnTo>
                <a:cubicBezTo>
                  <a:pt x="8127" y="6642"/>
                  <a:pt x="8161" y="6672"/>
                  <a:pt x="8196" y="6700"/>
                </a:cubicBezTo>
                <a:lnTo>
                  <a:pt x="8301" y="6700"/>
                </a:lnTo>
                <a:lnTo>
                  <a:pt x="8440" y="6700"/>
                </a:lnTo>
                <a:lnTo>
                  <a:pt x="8578" y="6700"/>
                </a:lnTo>
                <a:lnTo>
                  <a:pt x="8683" y="6700"/>
                </a:lnTo>
                <a:lnTo>
                  <a:pt x="8787" y="6700"/>
                </a:lnTo>
                <a:lnTo>
                  <a:pt x="8891" y="6700"/>
                </a:lnTo>
                <a:cubicBezTo>
                  <a:pt x="8956" y="6451"/>
                  <a:pt x="9101" y="3017"/>
                  <a:pt x="9166" y="2768"/>
                </a:cubicBezTo>
                <a:cubicBezTo>
                  <a:pt x="9201" y="2519"/>
                  <a:pt x="9382" y="2600"/>
                  <a:pt x="9417" y="2351"/>
                </a:cubicBezTo>
                <a:cubicBezTo>
                  <a:pt x="9456" y="1963"/>
                  <a:pt x="9628" y="1488"/>
                  <a:pt x="9667" y="1100"/>
                </a:cubicBezTo>
                <a:cubicBezTo>
                  <a:pt x="9684" y="1071"/>
                  <a:pt x="9733" y="1546"/>
                  <a:pt x="9750" y="1517"/>
                </a:cubicBezTo>
                <a:cubicBezTo>
                  <a:pt x="9785" y="1488"/>
                  <a:pt x="9715" y="2380"/>
                  <a:pt x="9750" y="2351"/>
                </a:cubicBezTo>
                <a:cubicBezTo>
                  <a:pt x="9771" y="2959"/>
                  <a:pt x="9812" y="2577"/>
                  <a:pt x="9833" y="3185"/>
                </a:cubicBezTo>
                <a:cubicBezTo>
                  <a:pt x="9833" y="3376"/>
                  <a:pt x="9972" y="3463"/>
                  <a:pt x="10000" y="3602"/>
                </a:cubicBezTo>
                <a:cubicBezTo>
                  <a:pt x="10028" y="3741"/>
                  <a:pt x="9965" y="4019"/>
                  <a:pt x="10000" y="4019"/>
                </a:cubicBezTo>
                <a:cubicBezTo>
                  <a:pt x="9920" y="4855"/>
                  <a:pt x="10080" y="4017"/>
                  <a:pt x="10000" y="4853"/>
                </a:cubicBezTo>
                <a:cubicBezTo>
                  <a:pt x="10017" y="4767"/>
                  <a:pt x="9983" y="5773"/>
                  <a:pt x="10000" y="5687"/>
                </a:cubicBezTo>
                <a:cubicBezTo>
                  <a:pt x="10017" y="5658"/>
                  <a:pt x="9983" y="4881"/>
                  <a:pt x="10000" y="4853"/>
                </a:cubicBezTo>
                <a:cubicBezTo>
                  <a:pt x="9972" y="5295"/>
                  <a:pt x="10028" y="5245"/>
                  <a:pt x="10000" y="5687"/>
                </a:cubicBezTo>
                <a:lnTo>
                  <a:pt x="9985" y="6179"/>
                </a:lnTo>
                <a:lnTo>
                  <a:pt x="10000" y="6179"/>
                </a:lnTo>
                <a:lnTo>
                  <a:pt x="10000" y="6092"/>
                </a:lnTo>
                <a:lnTo>
                  <a:pt x="10000" y="15119"/>
                </a:lnTo>
                <a:lnTo>
                  <a:pt x="0" y="15119"/>
                </a:lnTo>
                <a:lnTo>
                  <a:pt x="35" y="15119"/>
                </a:lnTo>
                <a:cubicBezTo>
                  <a:pt x="23" y="12342"/>
                  <a:pt x="12" y="9564"/>
                  <a:pt x="0" y="6787"/>
                </a:cubicBezTo>
              </a:path>
            </a:pathLst>
          </a:custGeom>
          <a:pattFill prst="pct75">
            <a:fgClr>
              <a:srgbClr val="99FFFF"/>
            </a:fgClr>
            <a:bgClr>
              <a:schemeClr val="bg1"/>
            </a:bgClr>
          </a:pattFill>
          <a:ln w="25400" cap="rnd">
            <a:solidFill>
              <a:srgbClr val="0070C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Freeform 3"/>
          <p:cNvSpPr>
            <a:spLocks/>
          </p:cNvSpPr>
          <p:nvPr/>
        </p:nvSpPr>
        <p:spPr bwMode="auto">
          <a:xfrm>
            <a:off x="1" y="4428099"/>
            <a:ext cx="9143999" cy="2429901"/>
          </a:xfrm>
          <a:custGeom>
            <a:avLst/>
            <a:gdLst>
              <a:gd name="T0" fmla="*/ 0 w 5760"/>
              <a:gd name="T1" fmla="*/ 2147483647 h 930"/>
              <a:gd name="T2" fmla="*/ 2147483647 w 5760"/>
              <a:gd name="T3" fmla="*/ 2147483647 h 930"/>
              <a:gd name="T4" fmla="*/ 2147483647 w 5760"/>
              <a:gd name="T5" fmla="*/ 2147483647 h 930"/>
              <a:gd name="T6" fmla="*/ 2147483647 w 5760"/>
              <a:gd name="T7" fmla="*/ 2147483647 h 930"/>
              <a:gd name="T8" fmla="*/ 2147483647 w 5760"/>
              <a:gd name="T9" fmla="*/ 2147483647 h 930"/>
              <a:gd name="T10" fmla="*/ 2147483647 w 5760"/>
              <a:gd name="T11" fmla="*/ 2147483647 h 930"/>
              <a:gd name="T12" fmla="*/ 2147483647 w 5760"/>
              <a:gd name="T13" fmla="*/ 2147483647 h 930"/>
              <a:gd name="T14" fmla="*/ 2147483647 w 5760"/>
              <a:gd name="T15" fmla="*/ 2147483647 h 930"/>
              <a:gd name="T16" fmla="*/ 2147483647 w 5760"/>
              <a:gd name="T17" fmla="*/ 2147483647 h 930"/>
              <a:gd name="T18" fmla="*/ 2147483647 w 5760"/>
              <a:gd name="T19" fmla="*/ 2147483647 h 930"/>
              <a:gd name="T20" fmla="*/ 2147483647 w 5760"/>
              <a:gd name="T21" fmla="*/ 2147483647 h 930"/>
              <a:gd name="T22" fmla="*/ 2147483647 w 5760"/>
              <a:gd name="T23" fmla="*/ 2147483647 h 930"/>
              <a:gd name="T24" fmla="*/ 2147483647 w 5760"/>
              <a:gd name="T25" fmla="*/ 2147483647 h 930"/>
              <a:gd name="T26" fmla="*/ 2147483647 w 5760"/>
              <a:gd name="T27" fmla="*/ 2147483647 h 930"/>
              <a:gd name="T28" fmla="*/ 2147483647 w 5760"/>
              <a:gd name="T29" fmla="*/ 2147483647 h 930"/>
              <a:gd name="T30" fmla="*/ 2147483647 w 5760"/>
              <a:gd name="T31" fmla="*/ 2147483647 h 930"/>
              <a:gd name="T32" fmla="*/ 2147483647 w 5760"/>
              <a:gd name="T33" fmla="*/ 2147483647 h 930"/>
              <a:gd name="T34" fmla="*/ 2147483647 w 5760"/>
              <a:gd name="T35" fmla="*/ 2147483647 h 930"/>
              <a:gd name="T36" fmla="*/ 2147483647 w 5760"/>
              <a:gd name="T37" fmla="*/ 2147483647 h 930"/>
              <a:gd name="T38" fmla="*/ 2147483647 w 5760"/>
              <a:gd name="T39" fmla="*/ 2147483647 h 930"/>
              <a:gd name="T40" fmla="*/ 2147483647 w 5760"/>
              <a:gd name="T41" fmla="*/ 2147483647 h 930"/>
              <a:gd name="T42" fmla="*/ 2147483647 w 5760"/>
              <a:gd name="T43" fmla="*/ 2147483647 h 930"/>
              <a:gd name="T44" fmla="*/ 2147483647 w 5760"/>
              <a:gd name="T45" fmla="*/ 2147483647 h 930"/>
              <a:gd name="T46" fmla="*/ 2147483647 w 5760"/>
              <a:gd name="T47" fmla="*/ 2147483647 h 930"/>
              <a:gd name="T48" fmla="*/ 2147483647 w 5760"/>
              <a:gd name="T49" fmla="*/ 2147483647 h 930"/>
              <a:gd name="T50" fmla="*/ 2147483647 w 5760"/>
              <a:gd name="T51" fmla="*/ 2147483647 h 930"/>
              <a:gd name="T52" fmla="*/ 2147483647 w 5760"/>
              <a:gd name="T53" fmla="*/ 2147483647 h 930"/>
              <a:gd name="T54" fmla="*/ 2147483647 w 5760"/>
              <a:gd name="T55" fmla="*/ 2147483647 h 930"/>
              <a:gd name="T56" fmla="*/ 2147483647 w 5760"/>
              <a:gd name="T57" fmla="*/ 2147483647 h 930"/>
              <a:gd name="T58" fmla="*/ 2147483647 w 5760"/>
              <a:gd name="T59" fmla="*/ 2147483647 h 930"/>
              <a:gd name="T60" fmla="*/ 2147483647 w 5760"/>
              <a:gd name="T61" fmla="*/ 2147483647 h 930"/>
              <a:gd name="T62" fmla="*/ 2147483647 w 5760"/>
              <a:gd name="T63" fmla="*/ 2147483647 h 930"/>
              <a:gd name="T64" fmla="*/ 2147483647 w 5760"/>
              <a:gd name="T65" fmla="*/ 2147483647 h 930"/>
              <a:gd name="T66" fmla="*/ 2147483647 w 5760"/>
              <a:gd name="T67" fmla="*/ 2147483647 h 930"/>
              <a:gd name="T68" fmla="*/ 2147483647 w 5760"/>
              <a:gd name="T69" fmla="*/ 2147483647 h 930"/>
              <a:gd name="T70" fmla="*/ 2147483647 w 5760"/>
              <a:gd name="T71" fmla="*/ 2147483647 h 930"/>
              <a:gd name="T72" fmla="*/ 2147483647 w 5760"/>
              <a:gd name="T73" fmla="*/ 2147483647 h 930"/>
              <a:gd name="T74" fmla="*/ 2147483647 w 5760"/>
              <a:gd name="T75" fmla="*/ 2147483647 h 930"/>
              <a:gd name="T76" fmla="*/ 2147483647 w 5760"/>
              <a:gd name="T77" fmla="*/ 2147483647 h 930"/>
              <a:gd name="T78" fmla="*/ 2147483647 w 5760"/>
              <a:gd name="T79" fmla="*/ 2147483647 h 930"/>
              <a:gd name="T80" fmla="*/ 2147483647 w 5760"/>
              <a:gd name="T81" fmla="*/ 0 h 930"/>
              <a:gd name="T82" fmla="*/ 2147483647 w 5760"/>
              <a:gd name="T83" fmla="*/ 2147483647 h 930"/>
              <a:gd name="T84" fmla="*/ 0 w 5760"/>
              <a:gd name="T85" fmla="*/ 2147483647 h 930"/>
              <a:gd name="T86" fmla="*/ 0 w 5760"/>
              <a:gd name="T87" fmla="*/ 2147483647 h 930"/>
              <a:gd name="T88" fmla="*/ 0 w 5760"/>
              <a:gd name="T89" fmla="*/ 2147483647 h 9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60"/>
              <a:gd name="T136" fmla="*/ 0 h 930"/>
              <a:gd name="T137" fmla="*/ 5760 w 5760"/>
              <a:gd name="T138" fmla="*/ 930 h 930"/>
              <a:gd name="connsiteX0" fmla="*/ 0 w 9998"/>
              <a:gd name="connsiteY0" fmla="*/ 2065 h 10828"/>
              <a:gd name="connsiteX1" fmla="*/ 243 w 9998"/>
              <a:gd name="connsiteY1" fmla="*/ 2022 h 10828"/>
              <a:gd name="connsiteX2" fmla="*/ 556 w 9998"/>
              <a:gd name="connsiteY2" fmla="*/ 2022 h 10828"/>
              <a:gd name="connsiteX3" fmla="*/ 938 w 9998"/>
              <a:gd name="connsiteY3" fmla="*/ 1807 h 10828"/>
              <a:gd name="connsiteX4" fmla="*/ 1424 w 9998"/>
              <a:gd name="connsiteY4" fmla="*/ 1162 h 10828"/>
              <a:gd name="connsiteX5" fmla="*/ 2049 w 9998"/>
              <a:gd name="connsiteY5" fmla="*/ 1054 h 10828"/>
              <a:gd name="connsiteX6" fmla="*/ 2674 w 9998"/>
              <a:gd name="connsiteY6" fmla="*/ 947 h 10828"/>
              <a:gd name="connsiteX7" fmla="*/ 3194 w 9998"/>
              <a:gd name="connsiteY7" fmla="*/ 947 h 10828"/>
              <a:gd name="connsiteX8" fmla="*/ 3611 w 9998"/>
              <a:gd name="connsiteY8" fmla="*/ 1054 h 10828"/>
              <a:gd name="connsiteX9" fmla="*/ 3924 w 9998"/>
              <a:gd name="connsiteY9" fmla="*/ 1269 h 10828"/>
              <a:gd name="connsiteX10" fmla="*/ 4250 w 9998"/>
              <a:gd name="connsiteY10" fmla="*/ 0 h 10828"/>
              <a:gd name="connsiteX11" fmla="*/ 4688 w 9998"/>
              <a:gd name="connsiteY11" fmla="*/ 1484 h 10828"/>
              <a:gd name="connsiteX12" fmla="*/ 5104 w 9998"/>
              <a:gd name="connsiteY12" fmla="*/ 1699 h 10828"/>
              <a:gd name="connsiteX13" fmla="*/ 5521 w 9998"/>
              <a:gd name="connsiteY13" fmla="*/ 1914 h 10828"/>
              <a:gd name="connsiteX14" fmla="*/ 5833 w 9998"/>
              <a:gd name="connsiteY14" fmla="*/ 2129 h 10828"/>
              <a:gd name="connsiteX15" fmla="*/ 6146 w 9998"/>
              <a:gd name="connsiteY15" fmla="*/ 2344 h 10828"/>
              <a:gd name="connsiteX16" fmla="*/ 6424 w 9998"/>
              <a:gd name="connsiteY16" fmla="*/ 2452 h 10828"/>
              <a:gd name="connsiteX17" fmla="*/ 6632 w 9998"/>
              <a:gd name="connsiteY17" fmla="*/ 2452 h 10828"/>
              <a:gd name="connsiteX18" fmla="*/ 6840 w 9998"/>
              <a:gd name="connsiteY18" fmla="*/ 2452 h 10828"/>
              <a:gd name="connsiteX19" fmla="*/ 7014 w 9998"/>
              <a:gd name="connsiteY19" fmla="*/ 2452 h 10828"/>
              <a:gd name="connsiteX20" fmla="*/ 7188 w 9998"/>
              <a:gd name="connsiteY20" fmla="*/ 2452 h 10828"/>
              <a:gd name="connsiteX21" fmla="*/ 7431 w 9998"/>
              <a:gd name="connsiteY21" fmla="*/ 2452 h 10828"/>
              <a:gd name="connsiteX22" fmla="*/ 7639 w 9998"/>
              <a:gd name="connsiteY22" fmla="*/ 2452 h 10828"/>
              <a:gd name="connsiteX23" fmla="*/ 7917 w 9998"/>
              <a:gd name="connsiteY23" fmla="*/ 2344 h 10828"/>
              <a:gd name="connsiteX24" fmla="*/ 8194 w 9998"/>
              <a:gd name="connsiteY24" fmla="*/ 2344 h 10828"/>
              <a:gd name="connsiteX25" fmla="*/ 8438 w 9998"/>
              <a:gd name="connsiteY25" fmla="*/ 2237 h 10828"/>
              <a:gd name="connsiteX26" fmla="*/ 8611 w 9998"/>
              <a:gd name="connsiteY26" fmla="*/ 2237 h 10828"/>
              <a:gd name="connsiteX27" fmla="*/ 8715 w 9998"/>
              <a:gd name="connsiteY27" fmla="*/ 2237 h 10828"/>
              <a:gd name="connsiteX28" fmla="*/ 8854 w 9998"/>
              <a:gd name="connsiteY28" fmla="*/ 2237 h 10828"/>
              <a:gd name="connsiteX29" fmla="*/ 8924 w 9998"/>
              <a:gd name="connsiteY29" fmla="*/ 2022 h 10828"/>
              <a:gd name="connsiteX30" fmla="*/ 9028 w 9998"/>
              <a:gd name="connsiteY30" fmla="*/ 1914 h 10828"/>
              <a:gd name="connsiteX31" fmla="*/ 9149 w 9998"/>
              <a:gd name="connsiteY31" fmla="*/ 1699 h 10828"/>
              <a:gd name="connsiteX32" fmla="*/ 9306 w 9998"/>
              <a:gd name="connsiteY32" fmla="*/ 1484 h 10828"/>
              <a:gd name="connsiteX33" fmla="*/ 9479 w 9998"/>
              <a:gd name="connsiteY33" fmla="*/ 1377 h 10828"/>
              <a:gd name="connsiteX34" fmla="*/ 9653 w 9998"/>
              <a:gd name="connsiteY34" fmla="*/ 1377 h 10828"/>
              <a:gd name="connsiteX35" fmla="*/ 9826 w 9998"/>
              <a:gd name="connsiteY35" fmla="*/ 1269 h 10828"/>
              <a:gd name="connsiteX36" fmla="*/ 9998 w 9998"/>
              <a:gd name="connsiteY36" fmla="*/ 1269 h 10828"/>
              <a:gd name="connsiteX37" fmla="*/ 9998 w 9998"/>
              <a:gd name="connsiteY37" fmla="*/ 1162 h 10828"/>
              <a:gd name="connsiteX38" fmla="*/ 9998 w 9998"/>
              <a:gd name="connsiteY38" fmla="*/ 1054 h 10828"/>
              <a:gd name="connsiteX39" fmla="*/ 9998 w 9998"/>
              <a:gd name="connsiteY39" fmla="*/ 947 h 10828"/>
              <a:gd name="connsiteX40" fmla="*/ 9998 w 9998"/>
              <a:gd name="connsiteY40" fmla="*/ 839 h 10828"/>
              <a:gd name="connsiteX41" fmla="*/ 9998 w 9998"/>
              <a:gd name="connsiteY41" fmla="*/ 10828 h 10828"/>
              <a:gd name="connsiteX42" fmla="*/ 0 w 9998"/>
              <a:gd name="connsiteY42" fmla="*/ 10828 h 10828"/>
              <a:gd name="connsiteX43" fmla="*/ 0 w 9998"/>
              <a:gd name="connsiteY43" fmla="*/ 1033 h 10828"/>
              <a:gd name="connsiteX44" fmla="*/ 0 w 9998"/>
              <a:gd name="connsiteY44" fmla="*/ 2065 h 10828"/>
              <a:gd name="connsiteX0" fmla="*/ 0 w 10000"/>
              <a:gd name="connsiteY0" fmla="*/ 1907 h 10000"/>
              <a:gd name="connsiteX1" fmla="*/ 243 w 10000"/>
              <a:gd name="connsiteY1" fmla="*/ 1867 h 10000"/>
              <a:gd name="connsiteX2" fmla="*/ 556 w 10000"/>
              <a:gd name="connsiteY2" fmla="*/ 1867 h 10000"/>
              <a:gd name="connsiteX3" fmla="*/ 938 w 10000"/>
              <a:gd name="connsiteY3" fmla="*/ 1669 h 10000"/>
              <a:gd name="connsiteX4" fmla="*/ 1424 w 10000"/>
              <a:gd name="connsiteY4" fmla="*/ 1073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689 w 10000"/>
              <a:gd name="connsiteY11" fmla="*/ 1371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08 w 10000"/>
              <a:gd name="connsiteY32" fmla="*/ 1371 h 10000"/>
              <a:gd name="connsiteX33" fmla="*/ 9481 w 10000"/>
              <a:gd name="connsiteY33" fmla="*/ 1272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1907 h 10000"/>
              <a:gd name="connsiteX1" fmla="*/ 243 w 10000"/>
              <a:gd name="connsiteY1" fmla="*/ 1867 h 10000"/>
              <a:gd name="connsiteX2" fmla="*/ 556 w 10000"/>
              <a:gd name="connsiteY2" fmla="*/ 1867 h 10000"/>
              <a:gd name="connsiteX3" fmla="*/ 938 w 10000"/>
              <a:gd name="connsiteY3" fmla="*/ 1669 h 10000"/>
              <a:gd name="connsiteX4" fmla="*/ 1424 w 10000"/>
              <a:gd name="connsiteY4" fmla="*/ 1073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584 w 10000"/>
              <a:gd name="connsiteY11" fmla="*/ 954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08 w 10000"/>
              <a:gd name="connsiteY32" fmla="*/ 1371 h 10000"/>
              <a:gd name="connsiteX33" fmla="*/ 9481 w 10000"/>
              <a:gd name="connsiteY33" fmla="*/ 1272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1907 h 10000"/>
              <a:gd name="connsiteX1" fmla="*/ 243 w 10000"/>
              <a:gd name="connsiteY1" fmla="*/ 1867 h 10000"/>
              <a:gd name="connsiteX2" fmla="*/ 556 w 10000"/>
              <a:gd name="connsiteY2" fmla="*/ 1867 h 10000"/>
              <a:gd name="connsiteX3" fmla="*/ 917 w 10000"/>
              <a:gd name="connsiteY3" fmla="*/ 954 h 10000"/>
              <a:gd name="connsiteX4" fmla="*/ 1424 w 10000"/>
              <a:gd name="connsiteY4" fmla="*/ 1073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584 w 10000"/>
              <a:gd name="connsiteY11" fmla="*/ 954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08 w 10000"/>
              <a:gd name="connsiteY32" fmla="*/ 1371 h 10000"/>
              <a:gd name="connsiteX33" fmla="*/ 9481 w 10000"/>
              <a:gd name="connsiteY33" fmla="*/ 1272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1907 h 10000"/>
              <a:gd name="connsiteX1" fmla="*/ 243 w 10000"/>
              <a:gd name="connsiteY1" fmla="*/ 1867 h 10000"/>
              <a:gd name="connsiteX2" fmla="*/ 556 w 10000"/>
              <a:gd name="connsiteY2" fmla="*/ 1867 h 10000"/>
              <a:gd name="connsiteX3" fmla="*/ 917 w 10000"/>
              <a:gd name="connsiteY3" fmla="*/ 954 h 10000"/>
              <a:gd name="connsiteX4" fmla="*/ 1250 w 10000"/>
              <a:gd name="connsiteY4" fmla="*/ 0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584 w 10000"/>
              <a:gd name="connsiteY11" fmla="*/ 954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08 w 10000"/>
              <a:gd name="connsiteY32" fmla="*/ 1371 h 10000"/>
              <a:gd name="connsiteX33" fmla="*/ 9481 w 10000"/>
              <a:gd name="connsiteY33" fmla="*/ 1272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1907 h 10000"/>
              <a:gd name="connsiteX1" fmla="*/ 243 w 10000"/>
              <a:gd name="connsiteY1" fmla="*/ 1867 h 10000"/>
              <a:gd name="connsiteX2" fmla="*/ 556 w 10000"/>
              <a:gd name="connsiteY2" fmla="*/ 1867 h 10000"/>
              <a:gd name="connsiteX3" fmla="*/ 917 w 10000"/>
              <a:gd name="connsiteY3" fmla="*/ 954 h 10000"/>
              <a:gd name="connsiteX4" fmla="*/ 1250 w 10000"/>
              <a:gd name="connsiteY4" fmla="*/ 0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584 w 10000"/>
              <a:gd name="connsiteY11" fmla="*/ 954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35 w 10000"/>
              <a:gd name="connsiteY32" fmla="*/ 0 h 10000"/>
              <a:gd name="connsiteX33" fmla="*/ 9481 w 10000"/>
              <a:gd name="connsiteY33" fmla="*/ 1272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1907 h 10000"/>
              <a:gd name="connsiteX1" fmla="*/ 243 w 10000"/>
              <a:gd name="connsiteY1" fmla="*/ 1867 h 10000"/>
              <a:gd name="connsiteX2" fmla="*/ 556 w 10000"/>
              <a:gd name="connsiteY2" fmla="*/ 1867 h 10000"/>
              <a:gd name="connsiteX3" fmla="*/ 917 w 10000"/>
              <a:gd name="connsiteY3" fmla="*/ 954 h 10000"/>
              <a:gd name="connsiteX4" fmla="*/ 1250 w 10000"/>
              <a:gd name="connsiteY4" fmla="*/ 0 h 10000"/>
              <a:gd name="connsiteX5" fmla="*/ 2049 w 10000"/>
              <a:gd name="connsiteY5" fmla="*/ 973 h 10000"/>
              <a:gd name="connsiteX6" fmla="*/ 2675 w 10000"/>
              <a:gd name="connsiteY6" fmla="*/ 875 h 10000"/>
              <a:gd name="connsiteX7" fmla="*/ 3195 w 10000"/>
              <a:gd name="connsiteY7" fmla="*/ 875 h 10000"/>
              <a:gd name="connsiteX8" fmla="*/ 3612 w 10000"/>
              <a:gd name="connsiteY8" fmla="*/ 973 h 10000"/>
              <a:gd name="connsiteX9" fmla="*/ 3917 w 10000"/>
              <a:gd name="connsiteY9" fmla="*/ 477 h 10000"/>
              <a:gd name="connsiteX10" fmla="*/ 4251 w 10000"/>
              <a:gd name="connsiteY10" fmla="*/ 0 h 10000"/>
              <a:gd name="connsiteX11" fmla="*/ 4584 w 10000"/>
              <a:gd name="connsiteY11" fmla="*/ 954 h 10000"/>
              <a:gd name="connsiteX12" fmla="*/ 5105 w 10000"/>
              <a:gd name="connsiteY12" fmla="*/ 1569 h 10000"/>
              <a:gd name="connsiteX13" fmla="*/ 5522 w 10000"/>
              <a:gd name="connsiteY13" fmla="*/ 1768 h 10000"/>
              <a:gd name="connsiteX14" fmla="*/ 5834 w 10000"/>
              <a:gd name="connsiteY14" fmla="*/ 1966 h 10000"/>
              <a:gd name="connsiteX15" fmla="*/ 6147 w 10000"/>
              <a:gd name="connsiteY15" fmla="*/ 2165 h 10000"/>
              <a:gd name="connsiteX16" fmla="*/ 6425 w 10000"/>
              <a:gd name="connsiteY16" fmla="*/ 2264 h 10000"/>
              <a:gd name="connsiteX17" fmla="*/ 6633 w 10000"/>
              <a:gd name="connsiteY17" fmla="*/ 2264 h 10000"/>
              <a:gd name="connsiteX18" fmla="*/ 6841 w 10000"/>
              <a:gd name="connsiteY18" fmla="*/ 2264 h 10000"/>
              <a:gd name="connsiteX19" fmla="*/ 7015 w 10000"/>
              <a:gd name="connsiteY19" fmla="*/ 2264 h 10000"/>
              <a:gd name="connsiteX20" fmla="*/ 7189 w 10000"/>
              <a:gd name="connsiteY20" fmla="*/ 2264 h 10000"/>
              <a:gd name="connsiteX21" fmla="*/ 7432 w 10000"/>
              <a:gd name="connsiteY21" fmla="*/ 2264 h 10000"/>
              <a:gd name="connsiteX22" fmla="*/ 7641 w 10000"/>
              <a:gd name="connsiteY22" fmla="*/ 2264 h 10000"/>
              <a:gd name="connsiteX23" fmla="*/ 7919 w 10000"/>
              <a:gd name="connsiteY23" fmla="*/ 2165 h 10000"/>
              <a:gd name="connsiteX24" fmla="*/ 8196 w 10000"/>
              <a:gd name="connsiteY24" fmla="*/ 2165 h 10000"/>
              <a:gd name="connsiteX25" fmla="*/ 8440 w 10000"/>
              <a:gd name="connsiteY25" fmla="*/ 2066 h 10000"/>
              <a:gd name="connsiteX26" fmla="*/ 8613 w 10000"/>
              <a:gd name="connsiteY26" fmla="*/ 2066 h 10000"/>
              <a:gd name="connsiteX27" fmla="*/ 8717 w 10000"/>
              <a:gd name="connsiteY27" fmla="*/ 2066 h 10000"/>
              <a:gd name="connsiteX28" fmla="*/ 8856 w 10000"/>
              <a:gd name="connsiteY28" fmla="*/ 2066 h 10000"/>
              <a:gd name="connsiteX29" fmla="*/ 8926 w 10000"/>
              <a:gd name="connsiteY29" fmla="*/ 1867 h 10000"/>
              <a:gd name="connsiteX30" fmla="*/ 9030 w 10000"/>
              <a:gd name="connsiteY30" fmla="*/ 1768 h 10000"/>
              <a:gd name="connsiteX31" fmla="*/ 9151 w 10000"/>
              <a:gd name="connsiteY31" fmla="*/ 1569 h 10000"/>
              <a:gd name="connsiteX32" fmla="*/ 9335 w 10000"/>
              <a:gd name="connsiteY32" fmla="*/ 0 h 10000"/>
              <a:gd name="connsiteX33" fmla="*/ 9502 w 10000"/>
              <a:gd name="connsiteY33" fmla="*/ 477 h 10000"/>
              <a:gd name="connsiteX34" fmla="*/ 9655 w 10000"/>
              <a:gd name="connsiteY34" fmla="*/ 1272 h 10000"/>
              <a:gd name="connsiteX35" fmla="*/ 9828 w 10000"/>
              <a:gd name="connsiteY35" fmla="*/ 1172 h 10000"/>
              <a:gd name="connsiteX36" fmla="*/ 10000 w 10000"/>
              <a:gd name="connsiteY36" fmla="*/ 1172 h 10000"/>
              <a:gd name="connsiteX37" fmla="*/ 10000 w 10000"/>
              <a:gd name="connsiteY37" fmla="*/ 1073 h 10000"/>
              <a:gd name="connsiteX38" fmla="*/ 10000 w 10000"/>
              <a:gd name="connsiteY38" fmla="*/ 973 h 10000"/>
              <a:gd name="connsiteX39" fmla="*/ 10000 w 10000"/>
              <a:gd name="connsiteY39" fmla="*/ 875 h 10000"/>
              <a:gd name="connsiteX40" fmla="*/ 10000 w 10000"/>
              <a:gd name="connsiteY40" fmla="*/ 775 h 10000"/>
              <a:gd name="connsiteX41" fmla="*/ 10000 w 10000"/>
              <a:gd name="connsiteY41" fmla="*/ 10000 h 10000"/>
              <a:gd name="connsiteX42" fmla="*/ 0 w 10000"/>
              <a:gd name="connsiteY42" fmla="*/ 10000 h 10000"/>
              <a:gd name="connsiteX43" fmla="*/ 0 w 10000"/>
              <a:gd name="connsiteY43" fmla="*/ 954 h 10000"/>
              <a:gd name="connsiteX44" fmla="*/ 0 w 10000"/>
              <a:gd name="connsiteY44" fmla="*/ 1907 h 10000"/>
              <a:gd name="connsiteX0" fmla="*/ 0 w 10000"/>
              <a:gd name="connsiteY0" fmla="*/ 4290 h 12383"/>
              <a:gd name="connsiteX1" fmla="*/ 243 w 10000"/>
              <a:gd name="connsiteY1" fmla="*/ 4250 h 12383"/>
              <a:gd name="connsiteX2" fmla="*/ 556 w 10000"/>
              <a:gd name="connsiteY2" fmla="*/ 4250 h 12383"/>
              <a:gd name="connsiteX3" fmla="*/ 917 w 10000"/>
              <a:gd name="connsiteY3" fmla="*/ 3337 h 12383"/>
              <a:gd name="connsiteX4" fmla="*/ 1250 w 10000"/>
              <a:gd name="connsiteY4" fmla="*/ 2383 h 12383"/>
              <a:gd name="connsiteX5" fmla="*/ 2049 w 10000"/>
              <a:gd name="connsiteY5" fmla="*/ 3356 h 12383"/>
              <a:gd name="connsiteX6" fmla="*/ 2675 w 10000"/>
              <a:gd name="connsiteY6" fmla="*/ 3258 h 12383"/>
              <a:gd name="connsiteX7" fmla="*/ 3195 w 10000"/>
              <a:gd name="connsiteY7" fmla="*/ 3258 h 12383"/>
              <a:gd name="connsiteX8" fmla="*/ 3612 w 10000"/>
              <a:gd name="connsiteY8" fmla="*/ 3356 h 12383"/>
              <a:gd name="connsiteX9" fmla="*/ 3917 w 10000"/>
              <a:gd name="connsiteY9" fmla="*/ 2860 h 12383"/>
              <a:gd name="connsiteX10" fmla="*/ 4334 w 10000"/>
              <a:gd name="connsiteY10" fmla="*/ 0 h 12383"/>
              <a:gd name="connsiteX11" fmla="*/ 4584 w 10000"/>
              <a:gd name="connsiteY11" fmla="*/ 3337 h 12383"/>
              <a:gd name="connsiteX12" fmla="*/ 5105 w 10000"/>
              <a:gd name="connsiteY12" fmla="*/ 3952 h 12383"/>
              <a:gd name="connsiteX13" fmla="*/ 5522 w 10000"/>
              <a:gd name="connsiteY13" fmla="*/ 4151 h 12383"/>
              <a:gd name="connsiteX14" fmla="*/ 5834 w 10000"/>
              <a:gd name="connsiteY14" fmla="*/ 4349 h 12383"/>
              <a:gd name="connsiteX15" fmla="*/ 6147 w 10000"/>
              <a:gd name="connsiteY15" fmla="*/ 4548 h 12383"/>
              <a:gd name="connsiteX16" fmla="*/ 6425 w 10000"/>
              <a:gd name="connsiteY16" fmla="*/ 4647 h 12383"/>
              <a:gd name="connsiteX17" fmla="*/ 6633 w 10000"/>
              <a:gd name="connsiteY17" fmla="*/ 4647 h 12383"/>
              <a:gd name="connsiteX18" fmla="*/ 6841 w 10000"/>
              <a:gd name="connsiteY18" fmla="*/ 4647 h 12383"/>
              <a:gd name="connsiteX19" fmla="*/ 7015 w 10000"/>
              <a:gd name="connsiteY19" fmla="*/ 4647 h 12383"/>
              <a:gd name="connsiteX20" fmla="*/ 7189 w 10000"/>
              <a:gd name="connsiteY20" fmla="*/ 4647 h 12383"/>
              <a:gd name="connsiteX21" fmla="*/ 7432 w 10000"/>
              <a:gd name="connsiteY21" fmla="*/ 4647 h 12383"/>
              <a:gd name="connsiteX22" fmla="*/ 7641 w 10000"/>
              <a:gd name="connsiteY22" fmla="*/ 4647 h 12383"/>
              <a:gd name="connsiteX23" fmla="*/ 7919 w 10000"/>
              <a:gd name="connsiteY23" fmla="*/ 4548 h 12383"/>
              <a:gd name="connsiteX24" fmla="*/ 8196 w 10000"/>
              <a:gd name="connsiteY24" fmla="*/ 4548 h 12383"/>
              <a:gd name="connsiteX25" fmla="*/ 8440 w 10000"/>
              <a:gd name="connsiteY25" fmla="*/ 4449 h 12383"/>
              <a:gd name="connsiteX26" fmla="*/ 8613 w 10000"/>
              <a:gd name="connsiteY26" fmla="*/ 4449 h 12383"/>
              <a:gd name="connsiteX27" fmla="*/ 8717 w 10000"/>
              <a:gd name="connsiteY27" fmla="*/ 4449 h 12383"/>
              <a:gd name="connsiteX28" fmla="*/ 8856 w 10000"/>
              <a:gd name="connsiteY28" fmla="*/ 4449 h 12383"/>
              <a:gd name="connsiteX29" fmla="*/ 8926 w 10000"/>
              <a:gd name="connsiteY29" fmla="*/ 4250 h 12383"/>
              <a:gd name="connsiteX30" fmla="*/ 9030 w 10000"/>
              <a:gd name="connsiteY30" fmla="*/ 4151 h 12383"/>
              <a:gd name="connsiteX31" fmla="*/ 9151 w 10000"/>
              <a:gd name="connsiteY31" fmla="*/ 3952 h 12383"/>
              <a:gd name="connsiteX32" fmla="*/ 9335 w 10000"/>
              <a:gd name="connsiteY32" fmla="*/ 2383 h 12383"/>
              <a:gd name="connsiteX33" fmla="*/ 9502 w 10000"/>
              <a:gd name="connsiteY33" fmla="*/ 2860 h 12383"/>
              <a:gd name="connsiteX34" fmla="*/ 9655 w 10000"/>
              <a:gd name="connsiteY34" fmla="*/ 3655 h 12383"/>
              <a:gd name="connsiteX35" fmla="*/ 9828 w 10000"/>
              <a:gd name="connsiteY35" fmla="*/ 3555 h 12383"/>
              <a:gd name="connsiteX36" fmla="*/ 10000 w 10000"/>
              <a:gd name="connsiteY36" fmla="*/ 3555 h 12383"/>
              <a:gd name="connsiteX37" fmla="*/ 10000 w 10000"/>
              <a:gd name="connsiteY37" fmla="*/ 3456 h 12383"/>
              <a:gd name="connsiteX38" fmla="*/ 10000 w 10000"/>
              <a:gd name="connsiteY38" fmla="*/ 3356 h 12383"/>
              <a:gd name="connsiteX39" fmla="*/ 10000 w 10000"/>
              <a:gd name="connsiteY39" fmla="*/ 3258 h 12383"/>
              <a:gd name="connsiteX40" fmla="*/ 10000 w 10000"/>
              <a:gd name="connsiteY40" fmla="*/ 3158 h 12383"/>
              <a:gd name="connsiteX41" fmla="*/ 10000 w 10000"/>
              <a:gd name="connsiteY41" fmla="*/ 12383 h 12383"/>
              <a:gd name="connsiteX42" fmla="*/ 0 w 10000"/>
              <a:gd name="connsiteY42" fmla="*/ 12383 h 12383"/>
              <a:gd name="connsiteX43" fmla="*/ 0 w 10000"/>
              <a:gd name="connsiteY43" fmla="*/ 3337 h 12383"/>
              <a:gd name="connsiteX44" fmla="*/ 0 w 10000"/>
              <a:gd name="connsiteY44" fmla="*/ 4290 h 12383"/>
              <a:gd name="connsiteX0" fmla="*/ 0 w 10000"/>
              <a:gd name="connsiteY0" fmla="*/ 4449 h 12542"/>
              <a:gd name="connsiteX1" fmla="*/ 243 w 10000"/>
              <a:gd name="connsiteY1" fmla="*/ 4409 h 12542"/>
              <a:gd name="connsiteX2" fmla="*/ 556 w 10000"/>
              <a:gd name="connsiteY2" fmla="*/ 4409 h 12542"/>
              <a:gd name="connsiteX3" fmla="*/ 917 w 10000"/>
              <a:gd name="connsiteY3" fmla="*/ 3496 h 12542"/>
              <a:gd name="connsiteX4" fmla="*/ 1250 w 10000"/>
              <a:gd name="connsiteY4" fmla="*/ 2542 h 12542"/>
              <a:gd name="connsiteX5" fmla="*/ 2049 w 10000"/>
              <a:gd name="connsiteY5" fmla="*/ 3515 h 12542"/>
              <a:gd name="connsiteX6" fmla="*/ 2675 w 10000"/>
              <a:gd name="connsiteY6" fmla="*/ 3417 h 12542"/>
              <a:gd name="connsiteX7" fmla="*/ 3195 w 10000"/>
              <a:gd name="connsiteY7" fmla="*/ 3417 h 12542"/>
              <a:gd name="connsiteX8" fmla="*/ 3612 w 10000"/>
              <a:gd name="connsiteY8" fmla="*/ 3515 h 12542"/>
              <a:gd name="connsiteX9" fmla="*/ 3917 w 10000"/>
              <a:gd name="connsiteY9" fmla="*/ 3019 h 12542"/>
              <a:gd name="connsiteX10" fmla="*/ 4334 w 10000"/>
              <a:gd name="connsiteY10" fmla="*/ 159 h 12542"/>
              <a:gd name="connsiteX11" fmla="*/ 4584 w 10000"/>
              <a:gd name="connsiteY11" fmla="*/ 1112 h 12542"/>
              <a:gd name="connsiteX12" fmla="*/ 5105 w 10000"/>
              <a:gd name="connsiteY12" fmla="*/ 4111 h 12542"/>
              <a:gd name="connsiteX13" fmla="*/ 5522 w 10000"/>
              <a:gd name="connsiteY13" fmla="*/ 4310 h 12542"/>
              <a:gd name="connsiteX14" fmla="*/ 5834 w 10000"/>
              <a:gd name="connsiteY14" fmla="*/ 4508 h 12542"/>
              <a:gd name="connsiteX15" fmla="*/ 6147 w 10000"/>
              <a:gd name="connsiteY15" fmla="*/ 4707 h 12542"/>
              <a:gd name="connsiteX16" fmla="*/ 6425 w 10000"/>
              <a:gd name="connsiteY16" fmla="*/ 4806 h 12542"/>
              <a:gd name="connsiteX17" fmla="*/ 6633 w 10000"/>
              <a:gd name="connsiteY17" fmla="*/ 4806 h 12542"/>
              <a:gd name="connsiteX18" fmla="*/ 6841 w 10000"/>
              <a:gd name="connsiteY18" fmla="*/ 4806 h 12542"/>
              <a:gd name="connsiteX19" fmla="*/ 7015 w 10000"/>
              <a:gd name="connsiteY19" fmla="*/ 4806 h 12542"/>
              <a:gd name="connsiteX20" fmla="*/ 7189 w 10000"/>
              <a:gd name="connsiteY20" fmla="*/ 4806 h 12542"/>
              <a:gd name="connsiteX21" fmla="*/ 7432 w 10000"/>
              <a:gd name="connsiteY21" fmla="*/ 4806 h 12542"/>
              <a:gd name="connsiteX22" fmla="*/ 7641 w 10000"/>
              <a:gd name="connsiteY22" fmla="*/ 4806 h 12542"/>
              <a:gd name="connsiteX23" fmla="*/ 7919 w 10000"/>
              <a:gd name="connsiteY23" fmla="*/ 4707 h 12542"/>
              <a:gd name="connsiteX24" fmla="*/ 8196 w 10000"/>
              <a:gd name="connsiteY24" fmla="*/ 4707 h 12542"/>
              <a:gd name="connsiteX25" fmla="*/ 8440 w 10000"/>
              <a:gd name="connsiteY25" fmla="*/ 4608 h 12542"/>
              <a:gd name="connsiteX26" fmla="*/ 8613 w 10000"/>
              <a:gd name="connsiteY26" fmla="*/ 4608 h 12542"/>
              <a:gd name="connsiteX27" fmla="*/ 8717 w 10000"/>
              <a:gd name="connsiteY27" fmla="*/ 4608 h 12542"/>
              <a:gd name="connsiteX28" fmla="*/ 8856 w 10000"/>
              <a:gd name="connsiteY28" fmla="*/ 4608 h 12542"/>
              <a:gd name="connsiteX29" fmla="*/ 8926 w 10000"/>
              <a:gd name="connsiteY29" fmla="*/ 4409 h 12542"/>
              <a:gd name="connsiteX30" fmla="*/ 9030 w 10000"/>
              <a:gd name="connsiteY30" fmla="*/ 4310 h 12542"/>
              <a:gd name="connsiteX31" fmla="*/ 9151 w 10000"/>
              <a:gd name="connsiteY31" fmla="*/ 4111 h 12542"/>
              <a:gd name="connsiteX32" fmla="*/ 9335 w 10000"/>
              <a:gd name="connsiteY32" fmla="*/ 2542 h 12542"/>
              <a:gd name="connsiteX33" fmla="*/ 9502 w 10000"/>
              <a:gd name="connsiteY33" fmla="*/ 3019 h 12542"/>
              <a:gd name="connsiteX34" fmla="*/ 9655 w 10000"/>
              <a:gd name="connsiteY34" fmla="*/ 3814 h 12542"/>
              <a:gd name="connsiteX35" fmla="*/ 9828 w 10000"/>
              <a:gd name="connsiteY35" fmla="*/ 3714 h 12542"/>
              <a:gd name="connsiteX36" fmla="*/ 10000 w 10000"/>
              <a:gd name="connsiteY36" fmla="*/ 3714 h 12542"/>
              <a:gd name="connsiteX37" fmla="*/ 10000 w 10000"/>
              <a:gd name="connsiteY37" fmla="*/ 3615 h 12542"/>
              <a:gd name="connsiteX38" fmla="*/ 10000 w 10000"/>
              <a:gd name="connsiteY38" fmla="*/ 3515 h 12542"/>
              <a:gd name="connsiteX39" fmla="*/ 10000 w 10000"/>
              <a:gd name="connsiteY39" fmla="*/ 3417 h 12542"/>
              <a:gd name="connsiteX40" fmla="*/ 10000 w 10000"/>
              <a:gd name="connsiteY40" fmla="*/ 3317 h 12542"/>
              <a:gd name="connsiteX41" fmla="*/ 10000 w 10000"/>
              <a:gd name="connsiteY41" fmla="*/ 12542 h 12542"/>
              <a:gd name="connsiteX42" fmla="*/ 0 w 10000"/>
              <a:gd name="connsiteY42" fmla="*/ 12542 h 12542"/>
              <a:gd name="connsiteX43" fmla="*/ 0 w 10000"/>
              <a:gd name="connsiteY43" fmla="*/ 3496 h 12542"/>
              <a:gd name="connsiteX44" fmla="*/ 0 w 10000"/>
              <a:gd name="connsiteY44" fmla="*/ 4449 h 12542"/>
              <a:gd name="connsiteX0" fmla="*/ 0 w 10000"/>
              <a:gd name="connsiteY0" fmla="*/ 4449 h 12542"/>
              <a:gd name="connsiteX1" fmla="*/ 243 w 10000"/>
              <a:gd name="connsiteY1" fmla="*/ 4409 h 12542"/>
              <a:gd name="connsiteX2" fmla="*/ 556 w 10000"/>
              <a:gd name="connsiteY2" fmla="*/ 4409 h 12542"/>
              <a:gd name="connsiteX3" fmla="*/ 917 w 10000"/>
              <a:gd name="connsiteY3" fmla="*/ 3496 h 12542"/>
              <a:gd name="connsiteX4" fmla="*/ 1250 w 10000"/>
              <a:gd name="connsiteY4" fmla="*/ 2542 h 12542"/>
              <a:gd name="connsiteX5" fmla="*/ 2049 w 10000"/>
              <a:gd name="connsiteY5" fmla="*/ 3515 h 12542"/>
              <a:gd name="connsiteX6" fmla="*/ 2675 w 10000"/>
              <a:gd name="connsiteY6" fmla="*/ 3417 h 12542"/>
              <a:gd name="connsiteX7" fmla="*/ 3195 w 10000"/>
              <a:gd name="connsiteY7" fmla="*/ 3417 h 12542"/>
              <a:gd name="connsiteX8" fmla="*/ 3612 w 10000"/>
              <a:gd name="connsiteY8" fmla="*/ 3515 h 12542"/>
              <a:gd name="connsiteX9" fmla="*/ 3917 w 10000"/>
              <a:gd name="connsiteY9" fmla="*/ 3019 h 12542"/>
              <a:gd name="connsiteX10" fmla="*/ 4334 w 10000"/>
              <a:gd name="connsiteY10" fmla="*/ 159 h 12542"/>
              <a:gd name="connsiteX11" fmla="*/ 4584 w 10000"/>
              <a:gd name="connsiteY11" fmla="*/ 1112 h 12542"/>
              <a:gd name="connsiteX12" fmla="*/ 5105 w 10000"/>
              <a:gd name="connsiteY12" fmla="*/ 4111 h 12542"/>
              <a:gd name="connsiteX13" fmla="*/ 5522 w 10000"/>
              <a:gd name="connsiteY13" fmla="*/ 4310 h 12542"/>
              <a:gd name="connsiteX14" fmla="*/ 5834 w 10000"/>
              <a:gd name="connsiteY14" fmla="*/ 4508 h 12542"/>
              <a:gd name="connsiteX15" fmla="*/ 6147 w 10000"/>
              <a:gd name="connsiteY15" fmla="*/ 4707 h 12542"/>
              <a:gd name="connsiteX16" fmla="*/ 6425 w 10000"/>
              <a:gd name="connsiteY16" fmla="*/ 4806 h 12542"/>
              <a:gd name="connsiteX17" fmla="*/ 6633 w 10000"/>
              <a:gd name="connsiteY17" fmla="*/ 4806 h 12542"/>
              <a:gd name="connsiteX18" fmla="*/ 6841 w 10000"/>
              <a:gd name="connsiteY18" fmla="*/ 4806 h 12542"/>
              <a:gd name="connsiteX19" fmla="*/ 7015 w 10000"/>
              <a:gd name="connsiteY19" fmla="*/ 4806 h 12542"/>
              <a:gd name="connsiteX20" fmla="*/ 7189 w 10000"/>
              <a:gd name="connsiteY20" fmla="*/ 4806 h 12542"/>
              <a:gd name="connsiteX21" fmla="*/ 7432 w 10000"/>
              <a:gd name="connsiteY21" fmla="*/ 4806 h 12542"/>
              <a:gd name="connsiteX22" fmla="*/ 7641 w 10000"/>
              <a:gd name="connsiteY22" fmla="*/ 4806 h 12542"/>
              <a:gd name="connsiteX23" fmla="*/ 7919 w 10000"/>
              <a:gd name="connsiteY23" fmla="*/ 4707 h 12542"/>
              <a:gd name="connsiteX24" fmla="*/ 8196 w 10000"/>
              <a:gd name="connsiteY24" fmla="*/ 4707 h 12542"/>
              <a:gd name="connsiteX25" fmla="*/ 8440 w 10000"/>
              <a:gd name="connsiteY25" fmla="*/ 4608 h 12542"/>
              <a:gd name="connsiteX26" fmla="*/ 8613 w 10000"/>
              <a:gd name="connsiteY26" fmla="*/ 4608 h 12542"/>
              <a:gd name="connsiteX27" fmla="*/ 8717 w 10000"/>
              <a:gd name="connsiteY27" fmla="*/ 4608 h 12542"/>
              <a:gd name="connsiteX28" fmla="*/ 8856 w 10000"/>
              <a:gd name="connsiteY28" fmla="*/ 4608 h 12542"/>
              <a:gd name="connsiteX29" fmla="*/ 8926 w 10000"/>
              <a:gd name="connsiteY29" fmla="*/ 4409 h 12542"/>
              <a:gd name="connsiteX30" fmla="*/ 9030 w 10000"/>
              <a:gd name="connsiteY30" fmla="*/ 4310 h 12542"/>
              <a:gd name="connsiteX31" fmla="*/ 9083 w 10000"/>
              <a:gd name="connsiteY31" fmla="*/ 2055 h 12542"/>
              <a:gd name="connsiteX32" fmla="*/ 9335 w 10000"/>
              <a:gd name="connsiteY32" fmla="*/ 2542 h 12542"/>
              <a:gd name="connsiteX33" fmla="*/ 9502 w 10000"/>
              <a:gd name="connsiteY33" fmla="*/ 3019 h 12542"/>
              <a:gd name="connsiteX34" fmla="*/ 9655 w 10000"/>
              <a:gd name="connsiteY34" fmla="*/ 3814 h 12542"/>
              <a:gd name="connsiteX35" fmla="*/ 9828 w 10000"/>
              <a:gd name="connsiteY35" fmla="*/ 3714 h 12542"/>
              <a:gd name="connsiteX36" fmla="*/ 10000 w 10000"/>
              <a:gd name="connsiteY36" fmla="*/ 3714 h 12542"/>
              <a:gd name="connsiteX37" fmla="*/ 10000 w 10000"/>
              <a:gd name="connsiteY37" fmla="*/ 3615 h 12542"/>
              <a:gd name="connsiteX38" fmla="*/ 10000 w 10000"/>
              <a:gd name="connsiteY38" fmla="*/ 3515 h 12542"/>
              <a:gd name="connsiteX39" fmla="*/ 10000 w 10000"/>
              <a:gd name="connsiteY39" fmla="*/ 3417 h 12542"/>
              <a:gd name="connsiteX40" fmla="*/ 10000 w 10000"/>
              <a:gd name="connsiteY40" fmla="*/ 3317 h 12542"/>
              <a:gd name="connsiteX41" fmla="*/ 10000 w 10000"/>
              <a:gd name="connsiteY41" fmla="*/ 12542 h 12542"/>
              <a:gd name="connsiteX42" fmla="*/ 0 w 10000"/>
              <a:gd name="connsiteY42" fmla="*/ 12542 h 12542"/>
              <a:gd name="connsiteX43" fmla="*/ 0 w 10000"/>
              <a:gd name="connsiteY43" fmla="*/ 3496 h 12542"/>
              <a:gd name="connsiteX44" fmla="*/ 0 w 10000"/>
              <a:gd name="connsiteY44" fmla="*/ 4449 h 12542"/>
              <a:gd name="connsiteX0" fmla="*/ 0 w 10000"/>
              <a:gd name="connsiteY0" fmla="*/ 4449 h 12542"/>
              <a:gd name="connsiteX1" fmla="*/ 243 w 10000"/>
              <a:gd name="connsiteY1" fmla="*/ 4409 h 12542"/>
              <a:gd name="connsiteX2" fmla="*/ 556 w 10000"/>
              <a:gd name="connsiteY2" fmla="*/ 4409 h 12542"/>
              <a:gd name="connsiteX3" fmla="*/ 917 w 10000"/>
              <a:gd name="connsiteY3" fmla="*/ 3496 h 12542"/>
              <a:gd name="connsiteX4" fmla="*/ 1250 w 10000"/>
              <a:gd name="connsiteY4" fmla="*/ 2542 h 12542"/>
              <a:gd name="connsiteX5" fmla="*/ 2049 w 10000"/>
              <a:gd name="connsiteY5" fmla="*/ 3515 h 12542"/>
              <a:gd name="connsiteX6" fmla="*/ 2675 w 10000"/>
              <a:gd name="connsiteY6" fmla="*/ 3417 h 12542"/>
              <a:gd name="connsiteX7" fmla="*/ 3195 w 10000"/>
              <a:gd name="connsiteY7" fmla="*/ 3417 h 12542"/>
              <a:gd name="connsiteX8" fmla="*/ 3612 w 10000"/>
              <a:gd name="connsiteY8" fmla="*/ 3515 h 12542"/>
              <a:gd name="connsiteX9" fmla="*/ 3917 w 10000"/>
              <a:gd name="connsiteY9" fmla="*/ 3019 h 12542"/>
              <a:gd name="connsiteX10" fmla="*/ 4334 w 10000"/>
              <a:gd name="connsiteY10" fmla="*/ 159 h 12542"/>
              <a:gd name="connsiteX11" fmla="*/ 4584 w 10000"/>
              <a:gd name="connsiteY11" fmla="*/ 1112 h 12542"/>
              <a:gd name="connsiteX12" fmla="*/ 5105 w 10000"/>
              <a:gd name="connsiteY12" fmla="*/ 4111 h 12542"/>
              <a:gd name="connsiteX13" fmla="*/ 5522 w 10000"/>
              <a:gd name="connsiteY13" fmla="*/ 4310 h 12542"/>
              <a:gd name="connsiteX14" fmla="*/ 5834 w 10000"/>
              <a:gd name="connsiteY14" fmla="*/ 4508 h 12542"/>
              <a:gd name="connsiteX15" fmla="*/ 6147 w 10000"/>
              <a:gd name="connsiteY15" fmla="*/ 4707 h 12542"/>
              <a:gd name="connsiteX16" fmla="*/ 6425 w 10000"/>
              <a:gd name="connsiteY16" fmla="*/ 4806 h 12542"/>
              <a:gd name="connsiteX17" fmla="*/ 6633 w 10000"/>
              <a:gd name="connsiteY17" fmla="*/ 4806 h 12542"/>
              <a:gd name="connsiteX18" fmla="*/ 6841 w 10000"/>
              <a:gd name="connsiteY18" fmla="*/ 4806 h 12542"/>
              <a:gd name="connsiteX19" fmla="*/ 7015 w 10000"/>
              <a:gd name="connsiteY19" fmla="*/ 4806 h 12542"/>
              <a:gd name="connsiteX20" fmla="*/ 7189 w 10000"/>
              <a:gd name="connsiteY20" fmla="*/ 4806 h 12542"/>
              <a:gd name="connsiteX21" fmla="*/ 7432 w 10000"/>
              <a:gd name="connsiteY21" fmla="*/ 4806 h 12542"/>
              <a:gd name="connsiteX22" fmla="*/ 7641 w 10000"/>
              <a:gd name="connsiteY22" fmla="*/ 4806 h 12542"/>
              <a:gd name="connsiteX23" fmla="*/ 7919 w 10000"/>
              <a:gd name="connsiteY23" fmla="*/ 4707 h 12542"/>
              <a:gd name="connsiteX24" fmla="*/ 8196 w 10000"/>
              <a:gd name="connsiteY24" fmla="*/ 4707 h 12542"/>
              <a:gd name="connsiteX25" fmla="*/ 8440 w 10000"/>
              <a:gd name="connsiteY25" fmla="*/ 4608 h 12542"/>
              <a:gd name="connsiteX26" fmla="*/ 8613 w 10000"/>
              <a:gd name="connsiteY26" fmla="*/ 4608 h 12542"/>
              <a:gd name="connsiteX27" fmla="*/ 8717 w 10000"/>
              <a:gd name="connsiteY27" fmla="*/ 4608 h 12542"/>
              <a:gd name="connsiteX28" fmla="*/ 8856 w 10000"/>
              <a:gd name="connsiteY28" fmla="*/ 4608 h 12542"/>
              <a:gd name="connsiteX29" fmla="*/ 8926 w 10000"/>
              <a:gd name="connsiteY29" fmla="*/ 4409 h 12542"/>
              <a:gd name="connsiteX30" fmla="*/ 8916 w 10000"/>
              <a:gd name="connsiteY30" fmla="*/ 3962 h 12542"/>
              <a:gd name="connsiteX31" fmla="*/ 9083 w 10000"/>
              <a:gd name="connsiteY31" fmla="*/ 2055 h 12542"/>
              <a:gd name="connsiteX32" fmla="*/ 9335 w 10000"/>
              <a:gd name="connsiteY32" fmla="*/ 2542 h 12542"/>
              <a:gd name="connsiteX33" fmla="*/ 9502 w 10000"/>
              <a:gd name="connsiteY33" fmla="*/ 3019 h 12542"/>
              <a:gd name="connsiteX34" fmla="*/ 9655 w 10000"/>
              <a:gd name="connsiteY34" fmla="*/ 3814 h 12542"/>
              <a:gd name="connsiteX35" fmla="*/ 9828 w 10000"/>
              <a:gd name="connsiteY35" fmla="*/ 3714 h 12542"/>
              <a:gd name="connsiteX36" fmla="*/ 10000 w 10000"/>
              <a:gd name="connsiteY36" fmla="*/ 3714 h 12542"/>
              <a:gd name="connsiteX37" fmla="*/ 10000 w 10000"/>
              <a:gd name="connsiteY37" fmla="*/ 3615 h 12542"/>
              <a:gd name="connsiteX38" fmla="*/ 10000 w 10000"/>
              <a:gd name="connsiteY38" fmla="*/ 3515 h 12542"/>
              <a:gd name="connsiteX39" fmla="*/ 10000 w 10000"/>
              <a:gd name="connsiteY39" fmla="*/ 3417 h 12542"/>
              <a:gd name="connsiteX40" fmla="*/ 10000 w 10000"/>
              <a:gd name="connsiteY40" fmla="*/ 3317 h 12542"/>
              <a:gd name="connsiteX41" fmla="*/ 10000 w 10000"/>
              <a:gd name="connsiteY41" fmla="*/ 12542 h 12542"/>
              <a:gd name="connsiteX42" fmla="*/ 0 w 10000"/>
              <a:gd name="connsiteY42" fmla="*/ 12542 h 12542"/>
              <a:gd name="connsiteX43" fmla="*/ 0 w 10000"/>
              <a:gd name="connsiteY43" fmla="*/ 3496 h 12542"/>
              <a:gd name="connsiteX44" fmla="*/ 0 w 10000"/>
              <a:gd name="connsiteY44" fmla="*/ 4449 h 12542"/>
              <a:gd name="connsiteX0" fmla="*/ 0 w 10000"/>
              <a:gd name="connsiteY0" fmla="*/ 4777 h 12870"/>
              <a:gd name="connsiteX1" fmla="*/ 243 w 10000"/>
              <a:gd name="connsiteY1" fmla="*/ 4737 h 12870"/>
              <a:gd name="connsiteX2" fmla="*/ 556 w 10000"/>
              <a:gd name="connsiteY2" fmla="*/ 4737 h 12870"/>
              <a:gd name="connsiteX3" fmla="*/ 917 w 10000"/>
              <a:gd name="connsiteY3" fmla="*/ 3824 h 12870"/>
              <a:gd name="connsiteX4" fmla="*/ 1250 w 10000"/>
              <a:gd name="connsiteY4" fmla="*/ 2870 h 12870"/>
              <a:gd name="connsiteX5" fmla="*/ 2049 w 10000"/>
              <a:gd name="connsiteY5" fmla="*/ 3843 h 12870"/>
              <a:gd name="connsiteX6" fmla="*/ 2675 w 10000"/>
              <a:gd name="connsiteY6" fmla="*/ 3745 h 12870"/>
              <a:gd name="connsiteX7" fmla="*/ 3195 w 10000"/>
              <a:gd name="connsiteY7" fmla="*/ 3745 h 12870"/>
              <a:gd name="connsiteX8" fmla="*/ 3612 w 10000"/>
              <a:gd name="connsiteY8" fmla="*/ 3843 h 12870"/>
              <a:gd name="connsiteX9" fmla="*/ 3917 w 10000"/>
              <a:gd name="connsiteY9" fmla="*/ 3347 h 12870"/>
              <a:gd name="connsiteX10" fmla="*/ 4334 w 10000"/>
              <a:gd name="connsiteY10" fmla="*/ 487 h 12870"/>
              <a:gd name="connsiteX11" fmla="*/ 4584 w 10000"/>
              <a:gd name="connsiteY11" fmla="*/ 1440 h 12870"/>
              <a:gd name="connsiteX12" fmla="*/ 5105 w 10000"/>
              <a:gd name="connsiteY12" fmla="*/ 4439 h 12870"/>
              <a:gd name="connsiteX13" fmla="*/ 5522 w 10000"/>
              <a:gd name="connsiteY13" fmla="*/ 4638 h 12870"/>
              <a:gd name="connsiteX14" fmla="*/ 5834 w 10000"/>
              <a:gd name="connsiteY14" fmla="*/ 4836 h 12870"/>
              <a:gd name="connsiteX15" fmla="*/ 6147 w 10000"/>
              <a:gd name="connsiteY15" fmla="*/ 5035 h 12870"/>
              <a:gd name="connsiteX16" fmla="*/ 6425 w 10000"/>
              <a:gd name="connsiteY16" fmla="*/ 5134 h 12870"/>
              <a:gd name="connsiteX17" fmla="*/ 6633 w 10000"/>
              <a:gd name="connsiteY17" fmla="*/ 5134 h 12870"/>
              <a:gd name="connsiteX18" fmla="*/ 6841 w 10000"/>
              <a:gd name="connsiteY18" fmla="*/ 5134 h 12870"/>
              <a:gd name="connsiteX19" fmla="*/ 7015 w 10000"/>
              <a:gd name="connsiteY19" fmla="*/ 5134 h 12870"/>
              <a:gd name="connsiteX20" fmla="*/ 7189 w 10000"/>
              <a:gd name="connsiteY20" fmla="*/ 5134 h 12870"/>
              <a:gd name="connsiteX21" fmla="*/ 7432 w 10000"/>
              <a:gd name="connsiteY21" fmla="*/ 5134 h 12870"/>
              <a:gd name="connsiteX22" fmla="*/ 7641 w 10000"/>
              <a:gd name="connsiteY22" fmla="*/ 5134 h 12870"/>
              <a:gd name="connsiteX23" fmla="*/ 7919 w 10000"/>
              <a:gd name="connsiteY23" fmla="*/ 5035 h 12870"/>
              <a:gd name="connsiteX24" fmla="*/ 8196 w 10000"/>
              <a:gd name="connsiteY24" fmla="*/ 5035 h 12870"/>
              <a:gd name="connsiteX25" fmla="*/ 8440 w 10000"/>
              <a:gd name="connsiteY25" fmla="*/ 4936 h 12870"/>
              <a:gd name="connsiteX26" fmla="*/ 8613 w 10000"/>
              <a:gd name="connsiteY26" fmla="*/ 4936 h 12870"/>
              <a:gd name="connsiteX27" fmla="*/ 8717 w 10000"/>
              <a:gd name="connsiteY27" fmla="*/ 4936 h 12870"/>
              <a:gd name="connsiteX28" fmla="*/ 8856 w 10000"/>
              <a:gd name="connsiteY28" fmla="*/ 4936 h 12870"/>
              <a:gd name="connsiteX29" fmla="*/ 8926 w 10000"/>
              <a:gd name="connsiteY29" fmla="*/ 4737 h 12870"/>
              <a:gd name="connsiteX30" fmla="*/ 8916 w 10000"/>
              <a:gd name="connsiteY30" fmla="*/ 4290 h 12870"/>
              <a:gd name="connsiteX31" fmla="*/ 9083 w 10000"/>
              <a:gd name="connsiteY31" fmla="*/ 2383 h 12870"/>
              <a:gd name="connsiteX32" fmla="*/ 9250 w 10000"/>
              <a:gd name="connsiteY32" fmla="*/ 0 h 12870"/>
              <a:gd name="connsiteX33" fmla="*/ 9502 w 10000"/>
              <a:gd name="connsiteY33" fmla="*/ 3347 h 12870"/>
              <a:gd name="connsiteX34" fmla="*/ 9655 w 10000"/>
              <a:gd name="connsiteY34" fmla="*/ 4142 h 12870"/>
              <a:gd name="connsiteX35" fmla="*/ 9828 w 10000"/>
              <a:gd name="connsiteY35" fmla="*/ 4042 h 12870"/>
              <a:gd name="connsiteX36" fmla="*/ 10000 w 10000"/>
              <a:gd name="connsiteY36" fmla="*/ 4042 h 12870"/>
              <a:gd name="connsiteX37" fmla="*/ 10000 w 10000"/>
              <a:gd name="connsiteY37" fmla="*/ 3943 h 12870"/>
              <a:gd name="connsiteX38" fmla="*/ 10000 w 10000"/>
              <a:gd name="connsiteY38" fmla="*/ 3843 h 12870"/>
              <a:gd name="connsiteX39" fmla="*/ 10000 w 10000"/>
              <a:gd name="connsiteY39" fmla="*/ 3745 h 12870"/>
              <a:gd name="connsiteX40" fmla="*/ 10000 w 10000"/>
              <a:gd name="connsiteY40" fmla="*/ 3645 h 12870"/>
              <a:gd name="connsiteX41" fmla="*/ 10000 w 10000"/>
              <a:gd name="connsiteY41" fmla="*/ 12870 h 12870"/>
              <a:gd name="connsiteX42" fmla="*/ 0 w 10000"/>
              <a:gd name="connsiteY42" fmla="*/ 12870 h 12870"/>
              <a:gd name="connsiteX43" fmla="*/ 0 w 10000"/>
              <a:gd name="connsiteY43" fmla="*/ 3824 h 12870"/>
              <a:gd name="connsiteX44" fmla="*/ 0 w 10000"/>
              <a:gd name="connsiteY44" fmla="*/ 4777 h 12870"/>
              <a:gd name="connsiteX0" fmla="*/ 0 w 10000"/>
              <a:gd name="connsiteY0" fmla="*/ 7107 h 15200"/>
              <a:gd name="connsiteX1" fmla="*/ 243 w 10000"/>
              <a:gd name="connsiteY1" fmla="*/ 7067 h 15200"/>
              <a:gd name="connsiteX2" fmla="*/ 556 w 10000"/>
              <a:gd name="connsiteY2" fmla="*/ 7067 h 15200"/>
              <a:gd name="connsiteX3" fmla="*/ 917 w 10000"/>
              <a:gd name="connsiteY3" fmla="*/ 6154 h 15200"/>
              <a:gd name="connsiteX4" fmla="*/ 1250 w 10000"/>
              <a:gd name="connsiteY4" fmla="*/ 5200 h 15200"/>
              <a:gd name="connsiteX5" fmla="*/ 2049 w 10000"/>
              <a:gd name="connsiteY5" fmla="*/ 6173 h 15200"/>
              <a:gd name="connsiteX6" fmla="*/ 2675 w 10000"/>
              <a:gd name="connsiteY6" fmla="*/ 6075 h 15200"/>
              <a:gd name="connsiteX7" fmla="*/ 3195 w 10000"/>
              <a:gd name="connsiteY7" fmla="*/ 6075 h 15200"/>
              <a:gd name="connsiteX8" fmla="*/ 3612 w 10000"/>
              <a:gd name="connsiteY8" fmla="*/ 6173 h 15200"/>
              <a:gd name="connsiteX9" fmla="*/ 3917 w 10000"/>
              <a:gd name="connsiteY9" fmla="*/ 5677 h 15200"/>
              <a:gd name="connsiteX10" fmla="*/ 4334 w 10000"/>
              <a:gd name="connsiteY10" fmla="*/ 2817 h 15200"/>
              <a:gd name="connsiteX11" fmla="*/ 4584 w 10000"/>
              <a:gd name="connsiteY11" fmla="*/ 3770 h 15200"/>
              <a:gd name="connsiteX12" fmla="*/ 5105 w 10000"/>
              <a:gd name="connsiteY12" fmla="*/ 6769 h 15200"/>
              <a:gd name="connsiteX13" fmla="*/ 5522 w 10000"/>
              <a:gd name="connsiteY13" fmla="*/ 6968 h 15200"/>
              <a:gd name="connsiteX14" fmla="*/ 5834 w 10000"/>
              <a:gd name="connsiteY14" fmla="*/ 7166 h 15200"/>
              <a:gd name="connsiteX15" fmla="*/ 6147 w 10000"/>
              <a:gd name="connsiteY15" fmla="*/ 7365 h 15200"/>
              <a:gd name="connsiteX16" fmla="*/ 6425 w 10000"/>
              <a:gd name="connsiteY16" fmla="*/ 7464 h 15200"/>
              <a:gd name="connsiteX17" fmla="*/ 6633 w 10000"/>
              <a:gd name="connsiteY17" fmla="*/ 7464 h 15200"/>
              <a:gd name="connsiteX18" fmla="*/ 6841 w 10000"/>
              <a:gd name="connsiteY18" fmla="*/ 7464 h 15200"/>
              <a:gd name="connsiteX19" fmla="*/ 7015 w 10000"/>
              <a:gd name="connsiteY19" fmla="*/ 7464 h 15200"/>
              <a:gd name="connsiteX20" fmla="*/ 7189 w 10000"/>
              <a:gd name="connsiteY20" fmla="*/ 7464 h 15200"/>
              <a:gd name="connsiteX21" fmla="*/ 7432 w 10000"/>
              <a:gd name="connsiteY21" fmla="*/ 7464 h 15200"/>
              <a:gd name="connsiteX22" fmla="*/ 7641 w 10000"/>
              <a:gd name="connsiteY22" fmla="*/ 7464 h 15200"/>
              <a:gd name="connsiteX23" fmla="*/ 7919 w 10000"/>
              <a:gd name="connsiteY23" fmla="*/ 7365 h 15200"/>
              <a:gd name="connsiteX24" fmla="*/ 8196 w 10000"/>
              <a:gd name="connsiteY24" fmla="*/ 7365 h 15200"/>
              <a:gd name="connsiteX25" fmla="*/ 8440 w 10000"/>
              <a:gd name="connsiteY25" fmla="*/ 7266 h 15200"/>
              <a:gd name="connsiteX26" fmla="*/ 8613 w 10000"/>
              <a:gd name="connsiteY26" fmla="*/ 7266 h 15200"/>
              <a:gd name="connsiteX27" fmla="*/ 8717 w 10000"/>
              <a:gd name="connsiteY27" fmla="*/ 7266 h 15200"/>
              <a:gd name="connsiteX28" fmla="*/ 8856 w 10000"/>
              <a:gd name="connsiteY28" fmla="*/ 7266 h 15200"/>
              <a:gd name="connsiteX29" fmla="*/ 8926 w 10000"/>
              <a:gd name="connsiteY29" fmla="*/ 7067 h 15200"/>
              <a:gd name="connsiteX30" fmla="*/ 8916 w 10000"/>
              <a:gd name="connsiteY30" fmla="*/ 6620 h 15200"/>
              <a:gd name="connsiteX31" fmla="*/ 9083 w 10000"/>
              <a:gd name="connsiteY31" fmla="*/ 4713 h 15200"/>
              <a:gd name="connsiteX32" fmla="*/ 9250 w 10000"/>
              <a:gd name="connsiteY32" fmla="*/ 2330 h 15200"/>
              <a:gd name="connsiteX33" fmla="*/ 9667 w 10000"/>
              <a:gd name="connsiteY33" fmla="*/ 424 h 15200"/>
              <a:gd name="connsiteX34" fmla="*/ 9655 w 10000"/>
              <a:gd name="connsiteY34" fmla="*/ 6472 h 15200"/>
              <a:gd name="connsiteX35" fmla="*/ 9828 w 10000"/>
              <a:gd name="connsiteY35" fmla="*/ 6372 h 15200"/>
              <a:gd name="connsiteX36" fmla="*/ 10000 w 10000"/>
              <a:gd name="connsiteY36" fmla="*/ 6372 h 15200"/>
              <a:gd name="connsiteX37" fmla="*/ 10000 w 10000"/>
              <a:gd name="connsiteY37" fmla="*/ 6273 h 15200"/>
              <a:gd name="connsiteX38" fmla="*/ 10000 w 10000"/>
              <a:gd name="connsiteY38" fmla="*/ 6173 h 15200"/>
              <a:gd name="connsiteX39" fmla="*/ 10000 w 10000"/>
              <a:gd name="connsiteY39" fmla="*/ 6075 h 15200"/>
              <a:gd name="connsiteX40" fmla="*/ 10000 w 10000"/>
              <a:gd name="connsiteY40" fmla="*/ 5975 h 15200"/>
              <a:gd name="connsiteX41" fmla="*/ 10000 w 10000"/>
              <a:gd name="connsiteY41" fmla="*/ 15200 h 15200"/>
              <a:gd name="connsiteX42" fmla="*/ 0 w 10000"/>
              <a:gd name="connsiteY42" fmla="*/ 15200 h 15200"/>
              <a:gd name="connsiteX43" fmla="*/ 0 w 10000"/>
              <a:gd name="connsiteY43" fmla="*/ 6154 h 15200"/>
              <a:gd name="connsiteX44" fmla="*/ 0 w 10000"/>
              <a:gd name="connsiteY44" fmla="*/ 7107 h 15200"/>
              <a:gd name="connsiteX0" fmla="*/ 0 w 10000"/>
              <a:gd name="connsiteY0" fmla="*/ 7107 h 15200"/>
              <a:gd name="connsiteX1" fmla="*/ 243 w 10000"/>
              <a:gd name="connsiteY1" fmla="*/ 7067 h 15200"/>
              <a:gd name="connsiteX2" fmla="*/ 556 w 10000"/>
              <a:gd name="connsiteY2" fmla="*/ 7067 h 15200"/>
              <a:gd name="connsiteX3" fmla="*/ 917 w 10000"/>
              <a:gd name="connsiteY3" fmla="*/ 6154 h 15200"/>
              <a:gd name="connsiteX4" fmla="*/ 1250 w 10000"/>
              <a:gd name="connsiteY4" fmla="*/ 5200 h 15200"/>
              <a:gd name="connsiteX5" fmla="*/ 2049 w 10000"/>
              <a:gd name="connsiteY5" fmla="*/ 6173 h 15200"/>
              <a:gd name="connsiteX6" fmla="*/ 2675 w 10000"/>
              <a:gd name="connsiteY6" fmla="*/ 6075 h 15200"/>
              <a:gd name="connsiteX7" fmla="*/ 3195 w 10000"/>
              <a:gd name="connsiteY7" fmla="*/ 6075 h 15200"/>
              <a:gd name="connsiteX8" fmla="*/ 3612 w 10000"/>
              <a:gd name="connsiteY8" fmla="*/ 6173 h 15200"/>
              <a:gd name="connsiteX9" fmla="*/ 3917 w 10000"/>
              <a:gd name="connsiteY9" fmla="*/ 5677 h 15200"/>
              <a:gd name="connsiteX10" fmla="*/ 4334 w 10000"/>
              <a:gd name="connsiteY10" fmla="*/ 2817 h 15200"/>
              <a:gd name="connsiteX11" fmla="*/ 4584 w 10000"/>
              <a:gd name="connsiteY11" fmla="*/ 3770 h 15200"/>
              <a:gd name="connsiteX12" fmla="*/ 5105 w 10000"/>
              <a:gd name="connsiteY12" fmla="*/ 6769 h 15200"/>
              <a:gd name="connsiteX13" fmla="*/ 5522 w 10000"/>
              <a:gd name="connsiteY13" fmla="*/ 6968 h 15200"/>
              <a:gd name="connsiteX14" fmla="*/ 5834 w 10000"/>
              <a:gd name="connsiteY14" fmla="*/ 7166 h 15200"/>
              <a:gd name="connsiteX15" fmla="*/ 6147 w 10000"/>
              <a:gd name="connsiteY15" fmla="*/ 7365 h 15200"/>
              <a:gd name="connsiteX16" fmla="*/ 6425 w 10000"/>
              <a:gd name="connsiteY16" fmla="*/ 7464 h 15200"/>
              <a:gd name="connsiteX17" fmla="*/ 6633 w 10000"/>
              <a:gd name="connsiteY17" fmla="*/ 7464 h 15200"/>
              <a:gd name="connsiteX18" fmla="*/ 6841 w 10000"/>
              <a:gd name="connsiteY18" fmla="*/ 7464 h 15200"/>
              <a:gd name="connsiteX19" fmla="*/ 7015 w 10000"/>
              <a:gd name="connsiteY19" fmla="*/ 7464 h 15200"/>
              <a:gd name="connsiteX20" fmla="*/ 7189 w 10000"/>
              <a:gd name="connsiteY20" fmla="*/ 7464 h 15200"/>
              <a:gd name="connsiteX21" fmla="*/ 7432 w 10000"/>
              <a:gd name="connsiteY21" fmla="*/ 7464 h 15200"/>
              <a:gd name="connsiteX22" fmla="*/ 7641 w 10000"/>
              <a:gd name="connsiteY22" fmla="*/ 7464 h 15200"/>
              <a:gd name="connsiteX23" fmla="*/ 7919 w 10000"/>
              <a:gd name="connsiteY23" fmla="*/ 7365 h 15200"/>
              <a:gd name="connsiteX24" fmla="*/ 8196 w 10000"/>
              <a:gd name="connsiteY24" fmla="*/ 7365 h 15200"/>
              <a:gd name="connsiteX25" fmla="*/ 8440 w 10000"/>
              <a:gd name="connsiteY25" fmla="*/ 7266 h 15200"/>
              <a:gd name="connsiteX26" fmla="*/ 8613 w 10000"/>
              <a:gd name="connsiteY26" fmla="*/ 7266 h 15200"/>
              <a:gd name="connsiteX27" fmla="*/ 8717 w 10000"/>
              <a:gd name="connsiteY27" fmla="*/ 7266 h 15200"/>
              <a:gd name="connsiteX28" fmla="*/ 8856 w 10000"/>
              <a:gd name="connsiteY28" fmla="*/ 7266 h 15200"/>
              <a:gd name="connsiteX29" fmla="*/ 8926 w 10000"/>
              <a:gd name="connsiteY29" fmla="*/ 7067 h 15200"/>
              <a:gd name="connsiteX30" fmla="*/ 8916 w 10000"/>
              <a:gd name="connsiteY30" fmla="*/ 6620 h 15200"/>
              <a:gd name="connsiteX31" fmla="*/ 9083 w 10000"/>
              <a:gd name="connsiteY31" fmla="*/ 4713 h 15200"/>
              <a:gd name="connsiteX32" fmla="*/ 9250 w 10000"/>
              <a:gd name="connsiteY32" fmla="*/ 2330 h 15200"/>
              <a:gd name="connsiteX33" fmla="*/ 9667 w 10000"/>
              <a:gd name="connsiteY33" fmla="*/ 424 h 15200"/>
              <a:gd name="connsiteX34" fmla="*/ 9833 w 10000"/>
              <a:gd name="connsiteY34" fmla="*/ 1377 h 15200"/>
              <a:gd name="connsiteX35" fmla="*/ 9828 w 10000"/>
              <a:gd name="connsiteY35" fmla="*/ 6372 h 15200"/>
              <a:gd name="connsiteX36" fmla="*/ 10000 w 10000"/>
              <a:gd name="connsiteY36" fmla="*/ 6372 h 15200"/>
              <a:gd name="connsiteX37" fmla="*/ 10000 w 10000"/>
              <a:gd name="connsiteY37" fmla="*/ 6273 h 15200"/>
              <a:gd name="connsiteX38" fmla="*/ 10000 w 10000"/>
              <a:gd name="connsiteY38" fmla="*/ 6173 h 15200"/>
              <a:gd name="connsiteX39" fmla="*/ 10000 w 10000"/>
              <a:gd name="connsiteY39" fmla="*/ 6075 h 15200"/>
              <a:gd name="connsiteX40" fmla="*/ 10000 w 10000"/>
              <a:gd name="connsiteY40" fmla="*/ 5975 h 15200"/>
              <a:gd name="connsiteX41" fmla="*/ 10000 w 10000"/>
              <a:gd name="connsiteY41" fmla="*/ 15200 h 15200"/>
              <a:gd name="connsiteX42" fmla="*/ 0 w 10000"/>
              <a:gd name="connsiteY42" fmla="*/ 15200 h 15200"/>
              <a:gd name="connsiteX43" fmla="*/ 0 w 10000"/>
              <a:gd name="connsiteY43" fmla="*/ 6154 h 15200"/>
              <a:gd name="connsiteX44" fmla="*/ 0 w 10000"/>
              <a:gd name="connsiteY44" fmla="*/ 7107 h 15200"/>
              <a:gd name="connsiteX0" fmla="*/ 0 w 10002"/>
              <a:gd name="connsiteY0" fmla="*/ 7107 h 15200"/>
              <a:gd name="connsiteX1" fmla="*/ 243 w 10002"/>
              <a:gd name="connsiteY1" fmla="*/ 7067 h 15200"/>
              <a:gd name="connsiteX2" fmla="*/ 556 w 10002"/>
              <a:gd name="connsiteY2" fmla="*/ 7067 h 15200"/>
              <a:gd name="connsiteX3" fmla="*/ 917 w 10002"/>
              <a:gd name="connsiteY3" fmla="*/ 6154 h 15200"/>
              <a:gd name="connsiteX4" fmla="*/ 1250 w 10002"/>
              <a:gd name="connsiteY4" fmla="*/ 5200 h 15200"/>
              <a:gd name="connsiteX5" fmla="*/ 2049 w 10002"/>
              <a:gd name="connsiteY5" fmla="*/ 6173 h 15200"/>
              <a:gd name="connsiteX6" fmla="*/ 2675 w 10002"/>
              <a:gd name="connsiteY6" fmla="*/ 6075 h 15200"/>
              <a:gd name="connsiteX7" fmla="*/ 3195 w 10002"/>
              <a:gd name="connsiteY7" fmla="*/ 6075 h 15200"/>
              <a:gd name="connsiteX8" fmla="*/ 3612 w 10002"/>
              <a:gd name="connsiteY8" fmla="*/ 6173 h 15200"/>
              <a:gd name="connsiteX9" fmla="*/ 3917 w 10002"/>
              <a:gd name="connsiteY9" fmla="*/ 5677 h 15200"/>
              <a:gd name="connsiteX10" fmla="*/ 4334 w 10002"/>
              <a:gd name="connsiteY10" fmla="*/ 2817 h 15200"/>
              <a:gd name="connsiteX11" fmla="*/ 4584 w 10002"/>
              <a:gd name="connsiteY11" fmla="*/ 3770 h 15200"/>
              <a:gd name="connsiteX12" fmla="*/ 5105 w 10002"/>
              <a:gd name="connsiteY12" fmla="*/ 6769 h 15200"/>
              <a:gd name="connsiteX13" fmla="*/ 5522 w 10002"/>
              <a:gd name="connsiteY13" fmla="*/ 6968 h 15200"/>
              <a:gd name="connsiteX14" fmla="*/ 5834 w 10002"/>
              <a:gd name="connsiteY14" fmla="*/ 7166 h 15200"/>
              <a:gd name="connsiteX15" fmla="*/ 6147 w 10002"/>
              <a:gd name="connsiteY15" fmla="*/ 7365 h 15200"/>
              <a:gd name="connsiteX16" fmla="*/ 6425 w 10002"/>
              <a:gd name="connsiteY16" fmla="*/ 7464 h 15200"/>
              <a:gd name="connsiteX17" fmla="*/ 6633 w 10002"/>
              <a:gd name="connsiteY17" fmla="*/ 7464 h 15200"/>
              <a:gd name="connsiteX18" fmla="*/ 6841 w 10002"/>
              <a:gd name="connsiteY18" fmla="*/ 7464 h 15200"/>
              <a:gd name="connsiteX19" fmla="*/ 7015 w 10002"/>
              <a:gd name="connsiteY19" fmla="*/ 7464 h 15200"/>
              <a:gd name="connsiteX20" fmla="*/ 7189 w 10002"/>
              <a:gd name="connsiteY20" fmla="*/ 7464 h 15200"/>
              <a:gd name="connsiteX21" fmla="*/ 7432 w 10002"/>
              <a:gd name="connsiteY21" fmla="*/ 7464 h 15200"/>
              <a:gd name="connsiteX22" fmla="*/ 7641 w 10002"/>
              <a:gd name="connsiteY22" fmla="*/ 7464 h 15200"/>
              <a:gd name="connsiteX23" fmla="*/ 7919 w 10002"/>
              <a:gd name="connsiteY23" fmla="*/ 7365 h 15200"/>
              <a:gd name="connsiteX24" fmla="*/ 8196 w 10002"/>
              <a:gd name="connsiteY24" fmla="*/ 7365 h 15200"/>
              <a:gd name="connsiteX25" fmla="*/ 8440 w 10002"/>
              <a:gd name="connsiteY25" fmla="*/ 7266 h 15200"/>
              <a:gd name="connsiteX26" fmla="*/ 8613 w 10002"/>
              <a:gd name="connsiteY26" fmla="*/ 7266 h 15200"/>
              <a:gd name="connsiteX27" fmla="*/ 8717 w 10002"/>
              <a:gd name="connsiteY27" fmla="*/ 7266 h 15200"/>
              <a:gd name="connsiteX28" fmla="*/ 8856 w 10002"/>
              <a:gd name="connsiteY28" fmla="*/ 7266 h 15200"/>
              <a:gd name="connsiteX29" fmla="*/ 8926 w 10002"/>
              <a:gd name="connsiteY29" fmla="*/ 7067 h 15200"/>
              <a:gd name="connsiteX30" fmla="*/ 8916 w 10002"/>
              <a:gd name="connsiteY30" fmla="*/ 6620 h 15200"/>
              <a:gd name="connsiteX31" fmla="*/ 9083 w 10002"/>
              <a:gd name="connsiteY31" fmla="*/ 4713 h 15200"/>
              <a:gd name="connsiteX32" fmla="*/ 9250 w 10002"/>
              <a:gd name="connsiteY32" fmla="*/ 2330 h 15200"/>
              <a:gd name="connsiteX33" fmla="*/ 9667 w 10002"/>
              <a:gd name="connsiteY33" fmla="*/ 424 h 15200"/>
              <a:gd name="connsiteX34" fmla="*/ 9833 w 10002"/>
              <a:gd name="connsiteY34" fmla="*/ 1377 h 15200"/>
              <a:gd name="connsiteX35" fmla="*/ 10000 w 10002"/>
              <a:gd name="connsiteY35" fmla="*/ 4713 h 15200"/>
              <a:gd name="connsiteX36" fmla="*/ 10000 w 10002"/>
              <a:gd name="connsiteY36" fmla="*/ 6372 h 15200"/>
              <a:gd name="connsiteX37" fmla="*/ 10000 w 10002"/>
              <a:gd name="connsiteY37" fmla="*/ 6273 h 15200"/>
              <a:gd name="connsiteX38" fmla="*/ 10000 w 10002"/>
              <a:gd name="connsiteY38" fmla="*/ 6173 h 15200"/>
              <a:gd name="connsiteX39" fmla="*/ 10000 w 10002"/>
              <a:gd name="connsiteY39" fmla="*/ 6075 h 15200"/>
              <a:gd name="connsiteX40" fmla="*/ 10000 w 10002"/>
              <a:gd name="connsiteY40" fmla="*/ 5975 h 15200"/>
              <a:gd name="connsiteX41" fmla="*/ 10000 w 10002"/>
              <a:gd name="connsiteY41" fmla="*/ 15200 h 15200"/>
              <a:gd name="connsiteX42" fmla="*/ 0 w 10002"/>
              <a:gd name="connsiteY42" fmla="*/ 15200 h 15200"/>
              <a:gd name="connsiteX43" fmla="*/ 0 w 10002"/>
              <a:gd name="connsiteY43" fmla="*/ 6154 h 15200"/>
              <a:gd name="connsiteX44" fmla="*/ 0 w 10002"/>
              <a:gd name="connsiteY44" fmla="*/ 7107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002" h="15200">
                <a:moveTo>
                  <a:pt x="0" y="7107"/>
                </a:moveTo>
                <a:lnTo>
                  <a:pt x="243" y="7067"/>
                </a:lnTo>
                <a:lnTo>
                  <a:pt x="556" y="7067"/>
                </a:lnTo>
                <a:lnTo>
                  <a:pt x="917" y="6154"/>
                </a:lnTo>
                <a:lnTo>
                  <a:pt x="1250" y="5200"/>
                </a:lnTo>
                <a:cubicBezTo>
                  <a:pt x="1516" y="5524"/>
                  <a:pt x="1812" y="6027"/>
                  <a:pt x="2049" y="6173"/>
                </a:cubicBezTo>
                <a:cubicBezTo>
                  <a:pt x="2287" y="6319"/>
                  <a:pt x="2466" y="6108"/>
                  <a:pt x="2675" y="6075"/>
                </a:cubicBezTo>
                <a:lnTo>
                  <a:pt x="3195" y="6075"/>
                </a:lnTo>
                <a:lnTo>
                  <a:pt x="3612" y="6173"/>
                </a:lnTo>
                <a:lnTo>
                  <a:pt x="3917" y="5677"/>
                </a:lnTo>
                <a:lnTo>
                  <a:pt x="4334" y="2817"/>
                </a:lnTo>
                <a:cubicBezTo>
                  <a:pt x="4417" y="3929"/>
                  <a:pt x="4501" y="2658"/>
                  <a:pt x="4584" y="3770"/>
                </a:cubicBezTo>
                <a:cubicBezTo>
                  <a:pt x="4758" y="3975"/>
                  <a:pt x="4949" y="6236"/>
                  <a:pt x="5105" y="6769"/>
                </a:cubicBezTo>
                <a:cubicBezTo>
                  <a:pt x="5261" y="7302"/>
                  <a:pt x="5383" y="6902"/>
                  <a:pt x="5522" y="6968"/>
                </a:cubicBezTo>
                <a:lnTo>
                  <a:pt x="5834" y="7166"/>
                </a:lnTo>
                <a:lnTo>
                  <a:pt x="6147" y="7365"/>
                </a:lnTo>
                <a:lnTo>
                  <a:pt x="6425" y="7464"/>
                </a:lnTo>
                <a:lnTo>
                  <a:pt x="6633" y="7464"/>
                </a:lnTo>
                <a:lnTo>
                  <a:pt x="6841" y="7464"/>
                </a:lnTo>
                <a:lnTo>
                  <a:pt x="7015" y="7464"/>
                </a:lnTo>
                <a:lnTo>
                  <a:pt x="7189" y="7464"/>
                </a:lnTo>
                <a:lnTo>
                  <a:pt x="7432" y="7464"/>
                </a:lnTo>
                <a:lnTo>
                  <a:pt x="7641" y="7464"/>
                </a:lnTo>
                <a:lnTo>
                  <a:pt x="7919" y="7365"/>
                </a:lnTo>
                <a:lnTo>
                  <a:pt x="8196" y="7365"/>
                </a:lnTo>
                <a:lnTo>
                  <a:pt x="8440" y="7266"/>
                </a:lnTo>
                <a:lnTo>
                  <a:pt x="8613" y="7266"/>
                </a:lnTo>
                <a:lnTo>
                  <a:pt x="8717" y="7266"/>
                </a:lnTo>
                <a:lnTo>
                  <a:pt x="8856" y="7266"/>
                </a:lnTo>
                <a:cubicBezTo>
                  <a:pt x="8879" y="7199"/>
                  <a:pt x="8903" y="7134"/>
                  <a:pt x="8926" y="7067"/>
                </a:cubicBezTo>
                <a:cubicBezTo>
                  <a:pt x="8923" y="6918"/>
                  <a:pt x="8919" y="6769"/>
                  <a:pt x="8916" y="6620"/>
                </a:cubicBezTo>
                <a:cubicBezTo>
                  <a:pt x="8956" y="6553"/>
                  <a:pt x="9043" y="4780"/>
                  <a:pt x="9083" y="4713"/>
                </a:cubicBezTo>
                <a:cubicBezTo>
                  <a:pt x="9144" y="4190"/>
                  <a:pt x="9189" y="2853"/>
                  <a:pt x="9250" y="2330"/>
                </a:cubicBezTo>
                <a:cubicBezTo>
                  <a:pt x="9299" y="2754"/>
                  <a:pt x="9618" y="0"/>
                  <a:pt x="9667" y="424"/>
                </a:cubicBezTo>
                <a:cubicBezTo>
                  <a:pt x="9722" y="742"/>
                  <a:pt x="9778" y="1059"/>
                  <a:pt x="9833" y="1377"/>
                </a:cubicBezTo>
                <a:cubicBezTo>
                  <a:pt x="9831" y="3042"/>
                  <a:pt x="10002" y="3048"/>
                  <a:pt x="10000" y="4713"/>
                </a:cubicBezTo>
                <a:lnTo>
                  <a:pt x="10000" y="6372"/>
                </a:lnTo>
                <a:lnTo>
                  <a:pt x="10000" y="6273"/>
                </a:lnTo>
                <a:lnTo>
                  <a:pt x="10000" y="6173"/>
                </a:lnTo>
                <a:lnTo>
                  <a:pt x="10000" y="6075"/>
                </a:lnTo>
                <a:lnTo>
                  <a:pt x="10000" y="5975"/>
                </a:lnTo>
                <a:lnTo>
                  <a:pt x="10000" y="15200"/>
                </a:lnTo>
                <a:lnTo>
                  <a:pt x="0" y="15200"/>
                </a:lnTo>
                <a:lnTo>
                  <a:pt x="0" y="6154"/>
                </a:lnTo>
                <a:lnTo>
                  <a:pt x="0" y="7107"/>
                </a:lnTo>
              </a:path>
            </a:pathLst>
          </a:custGeom>
          <a:solidFill>
            <a:srgbClr val="FFFFCC"/>
          </a:solidFill>
          <a:ln w="12700" cap="rnd">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Oval 7"/>
          <p:cNvSpPr/>
          <p:nvPr/>
        </p:nvSpPr>
        <p:spPr>
          <a:xfrm>
            <a:off x="8458200" y="4572000"/>
            <a:ext cx="457200" cy="457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1" name="Straight Connector 10"/>
          <p:cNvCxnSpPr/>
          <p:nvPr/>
        </p:nvCxnSpPr>
        <p:spPr>
          <a:xfrm>
            <a:off x="3810000" y="571500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382000" y="4953000"/>
            <a:ext cx="533400" cy="3810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a:t>
            </a:r>
          </a:p>
        </p:txBody>
      </p:sp>
      <p:sp>
        <p:nvSpPr>
          <p:cNvPr id="77" name="TextBox 76"/>
          <p:cNvSpPr txBox="1"/>
          <p:nvPr/>
        </p:nvSpPr>
        <p:spPr>
          <a:xfrm>
            <a:off x="152400" y="76200"/>
            <a:ext cx="4876800" cy="523220"/>
          </a:xfrm>
          <a:prstGeom prst="rect">
            <a:avLst/>
          </a:prstGeom>
          <a:noFill/>
          <a:ln>
            <a:no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effectLst>
                  <a:outerShdw blurRad="38100" dist="38100" dir="2700000" algn="tl">
                    <a:srgbClr val="000000">
                      <a:alpha val="43137"/>
                    </a:srgbClr>
                  </a:outerShdw>
                </a:effectLst>
                <a:uLnTx/>
                <a:uFillTx/>
                <a:latin typeface="+mn-lt"/>
                <a:ea typeface="+mn-ea"/>
                <a:cs typeface="Arial" panose="020B0604020202020204" pitchFamily="34" charset="0"/>
              </a:rPr>
              <a:t>Anchorage Plotting</a:t>
            </a:r>
          </a:p>
        </p:txBody>
      </p:sp>
      <p:cxnSp>
        <p:nvCxnSpPr>
          <p:cNvPr id="94" name="Straight Connector 93"/>
          <p:cNvCxnSpPr/>
          <p:nvPr/>
        </p:nvCxnSpPr>
        <p:spPr>
          <a:xfrm>
            <a:off x="6858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2954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9050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5146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242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3733800" y="6400800"/>
            <a:ext cx="30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381000" y="6400800"/>
            <a:ext cx="3657600" cy="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flipV="1">
            <a:off x="381000" y="6324600"/>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4038600" y="6324600"/>
            <a:ext cx="0" cy="15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600200" y="6096000"/>
            <a:ext cx="986167"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1,200 yards</a:t>
            </a:r>
          </a:p>
        </p:txBody>
      </p:sp>
      <p:sp>
        <p:nvSpPr>
          <p:cNvPr id="42" name="TextBox 41"/>
          <p:cNvSpPr txBox="1"/>
          <p:nvPr/>
        </p:nvSpPr>
        <p:spPr>
          <a:xfrm>
            <a:off x="4191000" y="5715000"/>
            <a:ext cx="533400" cy="3810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VB</a:t>
            </a:r>
          </a:p>
        </p:txBody>
      </p:sp>
      <p:sp>
        <p:nvSpPr>
          <p:cNvPr id="43" name="Oval 42"/>
          <p:cNvSpPr/>
          <p:nvPr/>
        </p:nvSpPr>
        <p:spPr>
          <a:xfrm>
            <a:off x="3810000" y="5486400"/>
            <a:ext cx="457200" cy="4572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25" name="Rectangle 1"/>
          <p:cNvSpPr>
            <a:spLocks noChangeArrowheads="1"/>
          </p:cNvSpPr>
          <p:nvPr/>
        </p:nvSpPr>
        <p:spPr bwMode="auto">
          <a:xfrm>
            <a:off x="6248400" y="5766629"/>
            <a:ext cx="2057400" cy="969496"/>
          </a:xfrm>
          <a:prstGeom prst="rect">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Times New Roman" pitchFamily="18" charset="0"/>
                <a:cs typeface="Arial" pitchFamily="34" charset="0"/>
              </a:rPr>
              <a:t>SHIP’S CHARACTERISTICS:</a:t>
            </a:r>
            <a:endParaRPr kumimoji="0" lang="en-US" sz="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Times New Roman" pitchFamily="18" charset="0"/>
                <a:cs typeface="Arial" pitchFamily="34" charset="0"/>
              </a:rPr>
              <a:t>Ship Length:  300 feet</a:t>
            </a:r>
            <a:endParaRPr kumimoji="0" lang="en-US" sz="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Arial" panose="020B0604020202020204" pitchFamily="34" charset="0"/>
                <a:ea typeface="Times New Roman" pitchFamily="18" charset="0"/>
                <a:cs typeface="Arial" pitchFamily="34" charset="0"/>
              </a:rPr>
              <a:t>Hawespipe</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Times New Roman" pitchFamily="18" charset="0"/>
                <a:cs typeface="Arial" pitchFamily="34" charset="0"/>
              </a:rPr>
              <a:t> to </a:t>
            </a:r>
            <a:r>
              <a:rPr kumimoji="0" lang="en-US" sz="1100" b="0" i="0" u="none" strike="noStrike" kern="1200" cap="none" spc="0" normalizeH="0" baseline="0" noProof="0" dirty="0" err="1">
                <a:ln>
                  <a:noFill/>
                </a:ln>
                <a:solidFill>
                  <a:prstClr val="black"/>
                </a:solidFill>
                <a:effectLst/>
                <a:uLnTx/>
                <a:uFillTx/>
                <a:latin typeface="Arial" panose="020B0604020202020204" pitchFamily="34" charset="0"/>
                <a:ea typeface="Times New Roman" pitchFamily="18" charset="0"/>
                <a:cs typeface="Arial" pitchFamily="34" charset="0"/>
              </a:rPr>
              <a:t>Pelorus</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Times New Roman" pitchFamily="18" charset="0"/>
                <a:cs typeface="Arial" pitchFamily="34" charset="0"/>
              </a:rPr>
              <a:t>:  100 feet</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itchFamily="34" charset="0"/>
            </a:endParaRPr>
          </a:p>
        </p:txBody>
      </p:sp>
      <p:sp>
        <p:nvSpPr>
          <p:cNvPr id="126" name="Oval 125"/>
          <p:cNvSpPr/>
          <p:nvPr/>
        </p:nvSpPr>
        <p:spPr>
          <a:xfrm>
            <a:off x="4419600" y="838200"/>
            <a:ext cx="3108960" cy="310896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0" name="Oval 49"/>
          <p:cNvSpPr/>
          <p:nvPr/>
        </p:nvSpPr>
        <p:spPr>
          <a:xfrm>
            <a:off x="4785360" y="1203960"/>
            <a:ext cx="2377440" cy="2377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 name="5-Point Star 51"/>
          <p:cNvSpPr/>
          <p:nvPr/>
        </p:nvSpPr>
        <p:spPr>
          <a:xfrm>
            <a:off x="5943600" y="2362200"/>
            <a:ext cx="76200" cy="76200"/>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3" name="TextBox 52"/>
          <p:cNvSpPr txBox="1"/>
          <p:nvPr/>
        </p:nvSpPr>
        <p:spPr>
          <a:xfrm>
            <a:off x="5943600" y="2176790"/>
            <a:ext cx="762000" cy="2616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Anchor</a:t>
            </a:r>
          </a:p>
        </p:txBody>
      </p:sp>
      <p:sp>
        <p:nvSpPr>
          <p:cNvPr id="54" name="TextBox 53"/>
          <p:cNvSpPr txBox="1"/>
          <p:nvPr/>
        </p:nvSpPr>
        <p:spPr>
          <a:xfrm>
            <a:off x="304800" y="838200"/>
            <a:ext cx="3886200"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Following anchorage plot drag and swing circle. Take 3 consecutive fixes ensuring they fall within the drag circle.</a:t>
            </a:r>
          </a:p>
        </p:txBody>
      </p:sp>
      <p:sp>
        <p:nvSpPr>
          <p:cNvPr id="55" name="Oval 54"/>
          <p:cNvSpPr/>
          <p:nvPr/>
        </p:nvSpPr>
        <p:spPr>
          <a:xfrm>
            <a:off x="4953000" y="1524000"/>
            <a:ext cx="304800" cy="30480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6" name="Oval 55"/>
          <p:cNvSpPr/>
          <p:nvPr/>
        </p:nvSpPr>
        <p:spPr>
          <a:xfrm>
            <a:off x="5257800" y="990600"/>
            <a:ext cx="304800" cy="304800"/>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7" name="TextBox 56"/>
          <p:cNvSpPr txBox="1"/>
          <p:nvPr/>
        </p:nvSpPr>
        <p:spPr>
          <a:xfrm>
            <a:off x="5181600" y="1371600"/>
            <a:ext cx="533400" cy="2769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0800</a:t>
            </a:r>
          </a:p>
        </p:txBody>
      </p:sp>
      <p:sp>
        <p:nvSpPr>
          <p:cNvPr id="58" name="Isosceles Triangle 57"/>
          <p:cNvSpPr/>
          <p:nvPr/>
        </p:nvSpPr>
        <p:spPr>
          <a:xfrm>
            <a:off x="6019800" y="1219200"/>
            <a:ext cx="304800" cy="3048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61" name="TextBox 60"/>
          <p:cNvSpPr txBox="1"/>
          <p:nvPr/>
        </p:nvSpPr>
        <p:spPr>
          <a:xfrm>
            <a:off x="6172200" y="1066800"/>
            <a:ext cx="533400" cy="2769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0803</a:t>
            </a:r>
          </a:p>
        </p:txBody>
      </p:sp>
      <p:sp>
        <p:nvSpPr>
          <p:cNvPr id="62" name="TextBox 61"/>
          <p:cNvSpPr txBox="1"/>
          <p:nvPr/>
        </p:nvSpPr>
        <p:spPr>
          <a:xfrm>
            <a:off x="5486400" y="838200"/>
            <a:ext cx="533400" cy="27699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0806</a:t>
            </a:r>
          </a:p>
        </p:txBody>
      </p:sp>
      <p:sp>
        <p:nvSpPr>
          <p:cNvPr id="63" name="TextBox 62"/>
          <p:cNvSpPr txBox="1"/>
          <p:nvPr/>
        </p:nvSpPr>
        <p:spPr>
          <a:xfrm>
            <a:off x="304800" y="1905000"/>
            <a:ext cx="3886200"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a fix plots outside the drag circle then you are dragging anchor. Raise the anchor and then try to anchor again.</a:t>
            </a:r>
          </a:p>
        </p:txBody>
      </p:sp>
      <p:sp>
        <p:nvSpPr>
          <p:cNvPr id="64" name="TextBox 63"/>
          <p:cNvSpPr txBox="1"/>
          <p:nvPr/>
        </p:nvSpPr>
        <p:spPr>
          <a:xfrm rot="20097014">
            <a:off x="6351314" y="3355439"/>
            <a:ext cx="609600" cy="2616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Drag</a:t>
            </a:r>
          </a:p>
        </p:txBody>
      </p:sp>
      <p:sp>
        <p:nvSpPr>
          <p:cNvPr id="69" name="TextBox 68"/>
          <p:cNvSpPr txBox="1"/>
          <p:nvPr/>
        </p:nvSpPr>
        <p:spPr>
          <a:xfrm rot="20097014">
            <a:off x="6503715" y="3698150"/>
            <a:ext cx="609600" cy="2616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Swing</a:t>
            </a:r>
          </a:p>
        </p:txBody>
      </p:sp>
      <p:sp>
        <p:nvSpPr>
          <p:cNvPr id="36" name="TextBox 35"/>
          <p:cNvSpPr txBox="1"/>
          <p:nvPr/>
        </p:nvSpPr>
        <p:spPr>
          <a:xfrm>
            <a:off x="5257800" y="-51890"/>
            <a:ext cx="3886200" cy="1477328"/>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Only plot the swing/drag circles AFTER you anchor. In other words, DO NOT prep your chart with the swing and drag circle already plotted</a:t>
            </a:r>
          </a:p>
        </p:txBody>
      </p:sp>
    </p:spTree>
    <p:extLst>
      <p:ext uri="{BB962C8B-B14F-4D97-AF65-F5344CB8AC3E}">
        <p14:creationId xmlns:p14="http://schemas.microsoft.com/office/powerpoint/2010/main" val="47194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1000"/>
                                        <p:tgtEl>
                                          <p:spTgt spid="5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1000"/>
                                        <p:tgtEl>
                                          <p:spTgt spid="36"/>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ssolve">
                                      <p:cBhvr>
                                        <p:cTn id="15" dur="2000"/>
                                        <p:tgtEl>
                                          <p:spTgt spid="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dissolve">
                                      <p:cBhvr>
                                        <p:cTn id="18" dur="2000"/>
                                        <p:tgtEl>
                                          <p:spTgt spid="64"/>
                                        </p:tgtEl>
                                      </p:cBhvr>
                                    </p:animEffect>
                                  </p:childTnLst>
                                </p:cTn>
                              </p:par>
                            </p:childTnLst>
                          </p:cTn>
                        </p:par>
                        <p:par>
                          <p:cTn id="19" fill="hold">
                            <p:stCondLst>
                              <p:cond delay="4000"/>
                            </p:stCondLst>
                            <p:childTnLst>
                              <p:par>
                                <p:cTn id="20" presetID="9" presetClass="entr" presetSubtype="0" fill="hold" grpId="0" nodeType="after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dissolve">
                                      <p:cBhvr>
                                        <p:cTn id="22" dur="2000"/>
                                        <p:tgtEl>
                                          <p:spTgt spid="12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dissolve">
                                      <p:cBhvr>
                                        <p:cTn id="25" dur="2000"/>
                                        <p:tgtEl>
                                          <p:spTgt spid="6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dissolve">
                                      <p:cBhvr>
                                        <p:cTn id="30" dur="500"/>
                                        <p:tgtEl>
                                          <p:spTgt spid="5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dissolve">
                                      <p:cBhvr>
                                        <p:cTn id="33" dur="500"/>
                                        <p:tgtEl>
                                          <p:spTgt spid="57"/>
                                        </p:tgtEl>
                                      </p:cBhvr>
                                    </p:animEffect>
                                  </p:childTnLst>
                                </p:cTn>
                              </p:par>
                            </p:childTnLst>
                          </p:cTn>
                        </p:par>
                        <p:par>
                          <p:cTn id="34" fill="hold">
                            <p:stCondLst>
                              <p:cond delay="500"/>
                            </p:stCondLst>
                            <p:childTnLst>
                              <p:par>
                                <p:cTn id="35" presetID="9" presetClass="entr" presetSubtype="0" fill="hold" grpId="0" nodeType="afterEffect">
                                  <p:stCondLst>
                                    <p:cond delay="1000"/>
                                  </p:stCondLst>
                                  <p:childTnLst>
                                    <p:set>
                                      <p:cBhvr>
                                        <p:cTn id="36" dur="1" fill="hold">
                                          <p:stCondLst>
                                            <p:cond delay="0"/>
                                          </p:stCondLst>
                                        </p:cTn>
                                        <p:tgtEl>
                                          <p:spTgt spid="58"/>
                                        </p:tgtEl>
                                        <p:attrNameLst>
                                          <p:attrName>style.visibility</p:attrName>
                                        </p:attrNameLst>
                                      </p:cBhvr>
                                      <p:to>
                                        <p:strVal val="visible"/>
                                      </p:to>
                                    </p:set>
                                    <p:animEffect transition="in" filter="dissolve">
                                      <p:cBhvr>
                                        <p:cTn id="37" dur="500"/>
                                        <p:tgtEl>
                                          <p:spTgt spid="58"/>
                                        </p:tgtEl>
                                      </p:cBhvr>
                                    </p:animEffect>
                                  </p:childTnLst>
                                </p:cTn>
                              </p:par>
                              <p:par>
                                <p:cTn id="38" presetID="9" presetClass="entr" presetSubtype="0" fill="hold" grpId="0" nodeType="withEffect">
                                  <p:stCondLst>
                                    <p:cond delay="1000"/>
                                  </p:stCondLst>
                                  <p:childTnLst>
                                    <p:set>
                                      <p:cBhvr>
                                        <p:cTn id="39" dur="1" fill="hold">
                                          <p:stCondLst>
                                            <p:cond delay="0"/>
                                          </p:stCondLst>
                                        </p:cTn>
                                        <p:tgtEl>
                                          <p:spTgt spid="61"/>
                                        </p:tgtEl>
                                        <p:attrNameLst>
                                          <p:attrName>style.visibility</p:attrName>
                                        </p:attrNameLst>
                                      </p:cBhvr>
                                      <p:to>
                                        <p:strVal val="visible"/>
                                      </p:to>
                                    </p:set>
                                    <p:animEffect transition="in" filter="dissolve">
                                      <p:cBhvr>
                                        <p:cTn id="40" dur="500"/>
                                        <p:tgtEl>
                                          <p:spTgt spid="61"/>
                                        </p:tgtEl>
                                      </p:cBhvr>
                                    </p:animEffect>
                                  </p:childTnLst>
                                </p:cTn>
                              </p:par>
                            </p:childTnLst>
                          </p:cTn>
                        </p:par>
                        <p:par>
                          <p:cTn id="41" fill="hold">
                            <p:stCondLst>
                              <p:cond delay="2000"/>
                            </p:stCondLst>
                            <p:childTnLst>
                              <p:par>
                                <p:cTn id="42" presetID="9" presetClass="entr" presetSubtype="0" fill="hold" grpId="0" nodeType="afterEffect">
                                  <p:stCondLst>
                                    <p:cond delay="1000"/>
                                  </p:stCondLst>
                                  <p:childTnLst>
                                    <p:set>
                                      <p:cBhvr>
                                        <p:cTn id="43" dur="1" fill="hold">
                                          <p:stCondLst>
                                            <p:cond delay="0"/>
                                          </p:stCondLst>
                                        </p:cTn>
                                        <p:tgtEl>
                                          <p:spTgt spid="56"/>
                                        </p:tgtEl>
                                        <p:attrNameLst>
                                          <p:attrName>style.visibility</p:attrName>
                                        </p:attrNameLst>
                                      </p:cBhvr>
                                      <p:to>
                                        <p:strVal val="visible"/>
                                      </p:to>
                                    </p:set>
                                    <p:animEffect transition="in" filter="dissolve">
                                      <p:cBhvr>
                                        <p:cTn id="44" dur="500"/>
                                        <p:tgtEl>
                                          <p:spTgt spid="56"/>
                                        </p:tgtEl>
                                      </p:cBhvr>
                                    </p:animEffect>
                                  </p:childTnLst>
                                </p:cTn>
                              </p:par>
                              <p:par>
                                <p:cTn id="45" presetID="9" presetClass="entr" presetSubtype="0" fill="hold" grpId="0" nodeType="withEffect">
                                  <p:stCondLst>
                                    <p:cond delay="1000"/>
                                  </p:stCondLst>
                                  <p:childTnLst>
                                    <p:set>
                                      <p:cBhvr>
                                        <p:cTn id="46" dur="1" fill="hold">
                                          <p:stCondLst>
                                            <p:cond delay="0"/>
                                          </p:stCondLst>
                                        </p:cTn>
                                        <p:tgtEl>
                                          <p:spTgt spid="62"/>
                                        </p:tgtEl>
                                        <p:attrNameLst>
                                          <p:attrName>style.visibility</p:attrName>
                                        </p:attrNameLst>
                                      </p:cBhvr>
                                      <p:to>
                                        <p:strVal val="visible"/>
                                      </p:to>
                                    </p:set>
                                    <p:animEffect transition="in" filter="dissolve">
                                      <p:cBhvr>
                                        <p:cTn id="47" dur="500"/>
                                        <p:tgtEl>
                                          <p:spTgt spid="62"/>
                                        </p:tgtEl>
                                      </p:cBhvr>
                                    </p:animEffect>
                                  </p:childTnLst>
                                </p:cTn>
                              </p:par>
                            </p:childTnLst>
                          </p:cTn>
                        </p:par>
                        <p:par>
                          <p:cTn id="48" fill="hold">
                            <p:stCondLst>
                              <p:cond delay="3500"/>
                            </p:stCondLst>
                            <p:childTnLst>
                              <p:par>
                                <p:cTn id="49" presetID="22" presetClass="entr" presetSubtype="1" fill="hold" grpId="0"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wipe(up)">
                                      <p:cBhvr>
                                        <p:cTn id="51"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50" grpId="0" animBg="1"/>
      <p:bldP spid="54" grpId="0"/>
      <p:bldP spid="55" grpId="0" animBg="1"/>
      <p:bldP spid="56" grpId="0" animBg="1"/>
      <p:bldP spid="57" grpId="0"/>
      <p:bldP spid="58" grpId="0" animBg="1"/>
      <p:bldP spid="61" grpId="0"/>
      <p:bldP spid="62" grpId="0"/>
      <p:bldP spid="63" grpId="0"/>
      <p:bldP spid="64" grpId="0"/>
      <p:bldP spid="69"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77432787"/>
              </p:ext>
            </p:extLst>
          </p:nvPr>
        </p:nvGraphicFramePr>
        <p:xfrm>
          <a:off x="-13447" y="1600200"/>
          <a:ext cx="9157447" cy="5284788"/>
        </p:xfrm>
        <a:graphic>
          <a:graphicData uri="http://schemas.openxmlformats.org/drawingml/2006/table">
            <a:tbl>
              <a:tblPr firstRow="1" firstCol="1" bandRow="1">
                <a:tableStyleId>{5C22544A-7EE6-4342-B048-85BDC9FD1C3A}</a:tableStyleId>
              </a:tblPr>
              <a:tblGrid>
                <a:gridCol w="9157447">
                  <a:extLst>
                    <a:ext uri="{9D8B030D-6E8A-4147-A177-3AD203B41FA5}">
                      <a16:colId xmlns:a16="http://schemas.microsoft.com/office/drawing/2014/main" val="460837169"/>
                    </a:ext>
                  </a:extLst>
                </a:gridCol>
              </a:tblGrid>
              <a:tr h="263828">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5020960">
                <a:tc>
                  <a:txBody>
                    <a:bodyPr/>
                    <a:lstStyle/>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1 - DESCRIBE advance and transfer.</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2 - FIND a turn point for a given waypoint using an advance and transfer table.</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3 - EXPLAIN the use of a slide bar.</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4 - LABEL a turn properly with a slide bar and range marks.</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5 - DESCRIBE a turn bearing and how they are labeled.</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6 - PLOT a turn bearing.</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7 - DESCRIBE turn ranges and how they are labeled.</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8 - PLOT a turn range.</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9 - DESCRIBE how to shift to constants.</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10 - EXPLAIN danger bearings.</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11 - PLOT a danger bearing.</a:t>
                      </a:r>
                    </a:p>
                    <a:p>
                      <a:pPr marL="0" marR="0" hangingPunct="0">
                        <a:spcBef>
                          <a:spcPts val="0"/>
                        </a:spcBef>
                        <a:spcAft>
                          <a:spcPts val="0"/>
                        </a:spcAft>
                      </a:pPr>
                      <a:endParaRPr lang="en-US" sz="1450" b="1"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13447" y="1600200"/>
          <a:ext cx="9157447" cy="5284788"/>
        </p:xfrm>
        <a:graphic>
          <a:graphicData uri="http://schemas.openxmlformats.org/drawingml/2006/table">
            <a:tbl>
              <a:tblPr firstRow="1" firstCol="1" bandRow="1">
                <a:tableStyleId>{5C22544A-7EE6-4342-B048-85BDC9FD1C3A}</a:tableStyleId>
              </a:tblPr>
              <a:tblGrid>
                <a:gridCol w="9157447">
                  <a:extLst>
                    <a:ext uri="{9D8B030D-6E8A-4147-A177-3AD203B41FA5}">
                      <a16:colId xmlns:a16="http://schemas.microsoft.com/office/drawing/2014/main" val="460837169"/>
                    </a:ext>
                  </a:extLst>
                </a:gridCol>
              </a:tblGrid>
              <a:tr h="263828">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5020960">
                <a:tc>
                  <a:txBody>
                    <a:bodyPr/>
                    <a:lstStyle/>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1 - DESCRIBE advance and transfer.</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2 - FIND a turn point for a given waypoint using an advance and transfer table.</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3 - EXPLAIN the use of a slide bar.</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4 - LABEL a turn properly with a slide bar and range marks.</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5 - DESCRIBE a turn bearing and how they are labeled.</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6 - PLOT a turn bearing.</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7 - DESCRIBE turn ranges and how they are labeled.</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8 - PLOT a turn range.</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9 - DESCRIBE how to shift to constants.</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10 - EXPLAIN danger bearings.</a:t>
                      </a:r>
                    </a:p>
                    <a:p>
                      <a:pPr rtl="0" fontAlgn="base">
                        <a:spcBef>
                          <a:spcPts val="0"/>
                        </a:spcBef>
                        <a:spcAft>
                          <a:spcPts val="0"/>
                        </a:spcAft>
                        <a:buFont typeface="+mj-lt"/>
                        <a:buNone/>
                      </a:pPr>
                      <a:r>
                        <a:rPr lang="en-US" sz="2000" b="1" i="0" u="none" strike="noStrike" dirty="0">
                          <a:solidFill>
                            <a:srgbClr val="000000"/>
                          </a:solidFill>
                          <a:effectLst/>
                          <a:latin typeface="Times New Roman" panose="02020603050405020304" pitchFamily="18" charset="0"/>
                        </a:rPr>
                        <a:t>11 - PLOT a danger bearing.</a:t>
                      </a:r>
                    </a:p>
                    <a:p>
                      <a:pPr marL="0" marR="0" hangingPunct="0">
                        <a:spcBef>
                          <a:spcPts val="0"/>
                        </a:spcBef>
                        <a:spcAft>
                          <a:spcPts val="0"/>
                        </a:spcAft>
                      </a:pPr>
                      <a:endParaRPr lang="en-US" sz="1450" b="1"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5933526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NAVKIT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752815026"/>
              </p:ext>
            </p:extLst>
          </p:nvPr>
        </p:nvGraphicFramePr>
        <p:xfrm>
          <a:off x="0" y="1676400"/>
          <a:ext cx="5181600" cy="4815840"/>
        </p:xfrm>
        <a:graphic>
          <a:graphicData uri="http://schemas.openxmlformats.org/drawingml/2006/table">
            <a:tbl>
              <a:tblPr firstRow="1" firstCol="1" bandRow="1">
                <a:tableStyleId>{5C22544A-7EE6-4342-B048-85BDC9FD1C3A}</a:tableStyleId>
              </a:tblPr>
              <a:tblGrid>
                <a:gridCol w="5181600">
                  <a:extLst>
                    <a:ext uri="{9D8B030D-6E8A-4147-A177-3AD203B41FA5}">
                      <a16:colId xmlns:a16="http://schemas.microsoft.com/office/drawing/2014/main" val="460837169"/>
                    </a:ext>
                  </a:extLst>
                </a:gridCol>
              </a:tblGrid>
              <a:tr h="337798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-Ensure that you have the following instruments: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Dividers</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Compasses</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Pencils and Erasers (A mechanical pencil is preferred due to the fine edge)</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Nautical Slide Rule (For quick and easy time, speed and distance calculations)</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Markers (Green, Yellow, Blue)</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Fine Edge Black Marker</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NAVAID Template</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Chart Correction Template</a:t>
                      </a: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r>
                        <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All items should be available in your NAVKIT.</a:t>
                      </a: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168899">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25199">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225199">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225199">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225199">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bl>
          </a:graphicData>
        </a:graphic>
      </p:graphicFrame>
      <p:pic>
        <p:nvPicPr>
          <p:cNvPr id="2" name="Picture 1">
            <a:extLst>
              <a:ext uri="{FF2B5EF4-FFF2-40B4-BE49-F238E27FC236}">
                <a16:creationId xmlns:a16="http://schemas.microsoft.com/office/drawing/2014/main" id="{9D63DF12-58A7-DCE7-12D3-C2F1001C39A6}"/>
              </a:ext>
            </a:extLst>
          </p:cNvPr>
          <p:cNvPicPr>
            <a:picLocks noChangeAspect="1"/>
          </p:cNvPicPr>
          <p:nvPr/>
        </p:nvPicPr>
        <p:blipFill>
          <a:blip r:embed="rId5"/>
          <a:stretch>
            <a:fillRect/>
          </a:stretch>
        </p:blipFill>
        <p:spPr>
          <a:xfrm>
            <a:off x="5347199" y="2484489"/>
            <a:ext cx="3631202" cy="2925711"/>
          </a:xfrm>
          <a:prstGeom prst="rect">
            <a:avLst/>
          </a:prstGeom>
        </p:spPr>
      </p:pic>
    </p:spTree>
    <p:extLst>
      <p:ext uri="{BB962C8B-B14F-4D97-AF65-F5344CB8AC3E}">
        <p14:creationId xmlns:p14="http://schemas.microsoft.com/office/powerpoint/2010/main" val="269373212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Preparation Checklist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05D6DE8-14A6-45F4-BE02-034322FF2AEA}"/>
              </a:ext>
            </a:extLst>
          </p:cNvPr>
          <p:cNvPicPr>
            <a:picLocks noChangeAspect="1"/>
          </p:cNvPicPr>
          <p:nvPr/>
        </p:nvPicPr>
        <p:blipFill>
          <a:blip r:embed="rId5"/>
          <a:stretch>
            <a:fillRect/>
          </a:stretch>
        </p:blipFill>
        <p:spPr>
          <a:xfrm>
            <a:off x="1487156" y="2354915"/>
            <a:ext cx="6169687" cy="3371380"/>
          </a:xfrm>
          <a:prstGeom prst="rect">
            <a:avLst/>
          </a:prstGeom>
        </p:spPr>
      </p:pic>
    </p:spTree>
    <p:extLst>
      <p:ext uri="{BB962C8B-B14F-4D97-AF65-F5344CB8AC3E}">
        <p14:creationId xmlns:p14="http://schemas.microsoft.com/office/powerpoint/2010/main" val="103392533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Advance and </a:t>
            </a:r>
          </a:p>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Transfer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2CA1068-7AA5-476A-B516-DCB7C29BBAE2}"/>
              </a:ext>
            </a:extLst>
          </p:cNvPr>
          <p:cNvPicPr>
            <a:picLocks noChangeAspect="1"/>
          </p:cNvPicPr>
          <p:nvPr/>
        </p:nvPicPr>
        <p:blipFill>
          <a:blip r:embed="rId5"/>
          <a:stretch>
            <a:fillRect/>
          </a:stretch>
        </p:blipFill>
        <p:spPr>
          <a:xfrm>
            <a:off x="139143" y="1758391"/>
            <a:ext cx="3954679" cy="2966009"/>
          </a:xfrm>
          <a:prstGeom prst="rect">
            <a:avLst/>
          </a:prstGeom>
        </p:spPr>
      </p:pic>
      <p:pic>
        <p:nvPicPr>
          <p:cNvPr id="6" name="Picture 5">
            <a:extLst>
              <a:ext uri="{FF2B5EF4-FFF2-40B4-BE49-F238E27FC236}">
                <a16:creationId xmlns:a16="http://schemas.microsoft.com/office/drawing/2014/main" id="{0DF6CF1E-CE58-41C1-82DB-31396D81E4F1}"/>
              </a:ext>
            </a:extLst>
          </p:cNvPr>
          <p:cNvPicPr>
            <a:picLocks noChangeAspect="1"/>
          </p:cNvPicPr>
          <p:nvPr/>
        </p:nvPicPr>
        <p:blipFill>
          <a:blip r:embed="rId6"/>
          <a:stretch>
            <a:fillRect/>
          </a:stretch>
        </p:blipFill>
        <p:spPr>
          <a:xfrm>
            <a:off x="4114800" y="3096653"/>
            <a:ext cx="5015753" cy="2901971"/>
          </a:xfrm>
          <a:prstGeom prst="rect">
            <a:avLst/>
          </a:prstGeom>
        </p:spPr>
      </p:pic>
    </p:spTree>
    <p:extLst>
      <p:ext uri="{BB962C8B-B14F-4D97-AF65-F5344CB8AC3E}">
        <p14:creationId xmlns:p14="http://schemas.microsoft.com/office/powerpoint/2010/main" val="335312702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cxnSp>
        <p:nvCxnSpPr>
          <p:cNvPr id="309" name="Google Shape;309;p67"/>
          <p:cNvCxnSpPr/>
          <p:nvPr/>
        </p:nvCxnSpPr>
        <p:spPr>
          <a:xfrm rot="10800000" flipH="1">
            <a:off x="3200503" y="3429000"/>
            <a:ext cx="457200" cy="457200"/>
          </a:xfrm>
          <a:prstGeom prst="straightConnector1">
            <a:avLst/>
          </a:prstGeom>
          <a:noFill/>
          <a:ln w="38100" cap="flat" cmpd="sng">
            <a:solidFill>
              <a:srgbClr val="00B050"/>
            </a:solidFill>
            <a:prstDash val="solid"/>
            <a:round/>
            <a:headEnd type="none" w="sm" len="sm"/>
            <a:tailEnd type="none" w="sm" len="sm"/>
          </a:ln>
        </p:spPr>
      </p:cxnSp>
      <p:sp>
        <p:nvSpPr>
          <p:cNvPr id="310" name="Google Shape;310;p67" descr="75%"/>
          <p:cNvSpPr/>
          <p:nvPr/>
        </p:nvSpPr>
        <p:spPr>
          <a:xfrm>
            <a:off x="-1" y="4947688"/>
            <a:ext cx="9142171" cy="1908797"/>
          </a:xfrm>
          <a:custGeom>
            <a:avLst/>
            <a:gdLst/>
            <a:ahLst/>
            <a:cxnLst/>
            <a:rect l="l" t="t" r="r" b="b"/>
            <a:pathLst>
              <a:path w="10000" h="10446" extrusionOk="0">
                <a:moveTo>
                  <a:pt x="0" y="2114"/>
                </a:moveTo>
                <a:lnTo>
                  <a:pt x="69" y="2027"/>
                </a:lnTo>
                <a:lnTo>
                  <a:pt x="347" y="1941"/>
                </a:lnTo>
                <a:cubicBezTo>
                  <a:pt x="426" y="1721"/>
                  <a:pt x="504" y="1500"/>
                  <a:pt x="583" y="1280"/>
                </a:cubicBezTo>
                <a:cubicBezTo>
                  <a:pt x="597" y="979"/>
                  <a:pt x="653" y="1164"/>
                  <a:pt x="667" y="863"/>
                </a:cubicBezTo>
                <a:cubicBezTo>
                  <a:pt x="773" y="451"/>
                  <a:pt x="977" y="858"/>
                  <a:pt x="1083" y="446"/>
                </a:cubicBezTo>
                <a:cubicBezTo>
                  <a:pt x="1069" y="828"/>
                  <a:pt x="1348" y="63"/>
                  <a:pt x="1334" y="446"/>
                </a:cubicBezTo>
                <a:cubicBezTo>
                  <a:pt x="1389" y="307"/>
                  <a:pt x="1445" y="585"/>
                  <a:pt x="1500" y="446"/>
                </a:cubicBezTo>
                <a:cubicBezTo>
                  <a:pt x="1535" y="452"/>
                  <a:pt x="1625" y="377"/>
                  <a:pt x="1667" y="446"/>
                </a:cubicBezTo>
                <a:cubicBezTo>
                  <a:pt x="1709" y="515"/>
                  <a:pt x="1722" y="724"/>
                  <a:pt x="1750" y="863"/>
                </a:cubicBezTo>
                <a:cubicBezTo>
                  <a:pt x="1778" y="1002"/>
                  <a:pt x="1806" y="1211"/>
                  <a:pt x="1834" y="1280"/>
                </a:cubicBezTo>
                <a:cubicBezTo>
                  <a:pt x="1862" y="1349"/>
                  <a:pt x="1882" y="1280"/>
                  <a:pt x="1917" y="1280"/>
                </a:cubicBezTo>
                <a:lnTo>
                  <a:pt x="2000" y="1280"/>
                </a:lnTo>
                <a:lnTo>
                  <a:pt x="2000" y="1280"/>
                </a:lnTo>
                <a:cubicBezTo>
                  <a:pt x="2028" y="1384"/>
                  <a:pt x="2046" y="1541"/>
                  <a:pt x="2083" y="1593"/>
                </a:cubicBezTo>
                <a:cubicBezTo>
                  <a:pt x="2120" y="1645"/>
                  <a:pt x="2176" y="1593"/>
                  <a:pt x="2222" y="1593"/>
                </a:cubicBezTo>
                <a:lnTo>
                  <a:pt x="2361" y="1593"/>
                </a:lnTo>
                <a:lnTo>
                  <a:pt x="2465" y="1593"/>
                </a:lnTo>
                <a:lnTo>
                  <a:pt x="2570" y="1593"/>
                </a:lnTo>
                <a:lnTo>
                  <a:pt x="2744" y="1593"/>
                </a:lnTo>
                <a:lnTo>
                  <a:pt x="2848" y="1593"/>
                </a:lnTo>
                <a:lnTo>
                  <a:pt x="2952" y="1593"/>
                </a:lnTo>
                <a:lnTo>
                  <a:pt x="3126" y="1593"/>
                </a:lnTo>
                <a:lnTo>
                  <a:pt x="3230" y="1593"/>
                </a:lnTo>
                <a:lnTo>
                  <a:pt x="3334" y="1593"/>
                </a:lnTo>
                <a:lnTo>
                  <a:pt x="3508" y="1593"/>
                </a:lnTo>
                <a:cubicBezTo>
                  <a:pt x="3554" y="1564"/>
                  <a:pt x="3607" y="1558"/>
                  <a:pt x="3647" y="1506"/>
                </a:cubicBezTo>
                <a:cubicBezTo>
                  <a:pt x="3687" y="1454"/>
                  <a:pt x="3692" y="1387"/>
                  <a:pt x="3751" y="1280"/>
                </a:cubicBezTo>
                <a:cubicBezTo>
                  <a:pt x="3810" y="1173"/>
                  <a:pt x="3929" y="1048"/>
                  <a:pt x="4001" y="863"/>
                </a:cubicBezTo>
                <a:lnTo>
                  <a:pt x="4084" y="863"/>
                </a:lnTo>
                <a:cubicBezTo>
                  <a:pt x="4130" y="568"/>
                  <a:pt x="4122" y="741"/>
                  <a:pt x="4168" y="446"/>
                </a:cubicBezTo>
                <a:cubicBezTo>
                  <a:pt x="4191" y="712"/>
                  <a:pt x="4311" y="180"/>
                  <a:pt x="4334" y="446"/>
                </a:cubicBezTo>
                <a:cubicBezTo>
                  <a:pt x="4364" y="573"/>
                  <a:pt x="4400" y="730"/>
                  <a:pt x="4418" y="863"/>
                </a:cubicBezTo>
                <a:cubicBezTo>
                  <a:pt x="4436" y="996"/>
                  <a:pt x="4423" y="1181"/>
                  <a:pt x="4445" y="1245"/>
                </a:cubicBezTo>
                <a:cubicBezTo>
                  <a:pt x="4467" y="1309"/>
                  <a:pt x="4515" y="1245"/>
                  <a:pt x="4550" y="1245"/>
                </a:cubicBezTo>
                <a:lnTo>
                  <a:pt x="4689" y="1245"/>
                </a:lnTo>
                <a:lnTo>
                  <a:pt x="4741" y="1245"/>
                </a:lnTo>
                <a:lnTo>
                  <a:pt x="4845" y="1245"/>
                </a:lnTo>
                <a:lnTo>
                  <a:pt x="4949" y="1332"/>
                </a:lnTo>
                <a:lnTo>
                  <a:pt x="5123" y="1419"/>
                </a:lnTo>
                <a:lnTo>
                  <a:pt x="5331" y="1419"/>
                </a:lnTo>
                <a:lnTo>
                  <a:pt x="5539" y="1506"/>
                </a:lnTo>
                <a:lnTo>
                  <a:pt x="5782" y="1593"/>
                </a:lnTo>
                <a:lnTo>
                  <a:pt x="5956" y="1593"/>
                </a:lnTo>
                <a:lnTo>
                  <a:pt x="6095" y="1680"/>
                </a:lnTo>
                <a:lnTo>
                  <a:pt x="6234" y="1680"/>
                </a:lnTo>
                <a:lnTo>
                  <a:pt x="6303" y="1680"/>
                </a:lnTo>
                <a:lnTo>
                  <a:pt x="6373" y="1680"/>
                </a:lnTo>
                <a:lnTo>
                  <a:pt x="6511" y="1680"/>
                </a:lnTo>
                <a:lnTo>
                  <a:pt x="6616" y="1680"/>
                </a:lnTo>
                <a:lnTo>
                  <a:pt x="6754" y="1680"/>
                </a:lnTo>
                <a:lnTo>
                  <a:pt x="6893" y="1767"/>
                </a:lnTo>
                <a:lnTo>
                  <a:pt x="7032" y="1767"/>
                </a:lnTo>
                <a:cubicBezTo>
                  <a:pt x="7078" y="1796"/>
                  <a:pt x="7125" y="1824"/>
                  <a:pt x="7171" y="1853"/>
                </a:cubicBezTo>
                <a:lnTo>
                  <a:pt x="7310" y="1853"/>
                </a:lnTo>
                <a:lnTo>
                  <a:pt x="7432" y="1853"/>
                </a:lnTo>
                <a:lnTo>
                  <a:pt x="7537" y="1853"/>
                </a:lnTo>
                <a:lnTo>
                  <a:pt x="7641" y="1853"/>
                </a:lnTo>
                <a:lnTo>
                  <a:pt x="7780" y="1853"/>
                </a:lnTo>
                <a:lnTo>
                  <a:pt x="7953" y="1941"/>
                </a:lnTo>
                <a:lnTo>
                  <a:pt x="8092" y="1941"/>
                </a:lnTo>
                <a:cubicBezTo>
                  <a:pt x="8127" y="1969"/>
                  <a:pt x="8161" y="1999"/>
                  <a:pt x="8196" y="2027"/>
                </a:cubicBezTo>
                <a:lnTo>
                  <a:pt x="8301" y="2027"/>
                </a:lnTo>
                <a:lnTo>
                  <a:pt x="8440" y="2027"/>
                </a:lnTo>
                <a:lnTo>
                  <a:pt x="8578" y="2027"/>
                </a:lnTo>
                <a:lnTo>
                  <a:pt x="8683" y="2027"/>
                </a:lnTo>
                <a:lnTo>
                  <a:pt x="8787" y="2027"/>
                </a:lnTo>
                <a:lnTo>
                  <a:pt x="8891" y="2027"/>
                </a:lnTo>
                <a:cubicBezTo>
                  <a:pt x="8956" y="1778"/>
                  <a:pt x="9020" y="1529"/>
                  <a:pt x="9085" y="1280"/>
                </a:cubicBezTo>
                <a:cubicBezTo>
                  <a:pt x="9120" y="1031"/>
                  <a:pt x="9134" y="1529"/>
                  <a:pt x="9169" y="1280"/>
                </a:cubicBezTo>
                <a:cubicBezTo>
                  <a:pt x="9208" y="892"/>
                  <a:pt x="9213" y="1251"/>
                  <a:pt x="9252" y="863"/>
                </a:cubicBezTo>
                <a:cubicBezTo>
                  <a:pt x="9269" y="834"/>
                  <a:pt x="9318" y="58"/>
                  <a:pt x="9335" y="29"/>
                </a:cubicBezTo>
                <a:cubicBezTo>
                  <a:pt x="9370" y="0"/>
                  <a:pt x="9384" y="58"/>
                  <a:pt x="9419" y="29"/>
                </a:cubicBezTo>
                <a:cubicBezTo>
                  <a:pt x="9440" y="637"/>
                  <a:pt x="9564" y="672"/>
                  <a:pt x="9585" y="1280"/>
                </a:cubicBezTo>
                <a:cubicBezTo>
                  <a:pt x="9585" y="1471"/>
                  <a:pt x="9652" y="1602"/>
                  <a:pt x="9669" y="1697"/>
                </a:cubicBezTo>
                <a:cubicBezTo>
                  <a:pt x="9686" y="1792"/>
                  <a:pt x="9655" y="1853"/>
                  <a:pt x="9690" y="1853"/>
                </a:cubicBezTo>
                <a:lnTo>
                  <a:pt x="9759" y="1853"/>
                </a:lnTo>
                <a:cubicBezTo>
                  <a:pt x="9776" y="1767"/>
                  <a:pt x="9794" y="1679"/>
                  <a:pt x="9811" y="1593"/>
                </a:cubicBezTo>
                <a:cubicBezTo>
                  <a:pt x="9828" y="1564"/>
                  <a:pt x="9846" y="1534"/>
                  <a:pt x="9863" y="1506"/>
                </a:cubicBezTo>
                <a:lnTo>
                  <a:pt x="9915" y="1506"/>
                </a:lnTo>
                <a:lnTo>
                  <a:pt x="9985" y="1506"/>
                </a:lnTo>
                <a:lnTo>
                  <a:pt x="10000" y="1506"/>
                </a:lnTo>
                <a:lnTo>
                  <a:pt x="10000" y="1419"/>
                </a:lnTo>
                <a:lnTo>
                  <a:pt x="10000" y="10446"/>
                </a:lnTo>
                <a:lnTo>
                  <a:pt x="0" y="10446"/>
                </a:lnTo>
                <a:lnTo>
                  <a:pt x="35" y="10446"/>
                </a:lnTo>
                <a:cubicBezTo>
                  <a:pt x="23" y="7669"/>
                  <a:pt x="12" y="4891"/>
                  <a:pt x="0" y="2114"/>
                </a:cubicBezTo>
              </a:path>
            </a:pathLst>
          </a:custGeom>
          <a:solidFill>
            <a:schemeClr val="lt1"/>
          </a:solidFill>
          <a:ln w="25400" cap="rnd"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 name="Google Shape;311;p67"/>
          <p:cNvSpPr/>
          <p:nvPr/>
        </p:nvSpPr>
        <p:spPr>
          <a:xfrm>
            <a:off x="-1" y="4953060"/>
            <a:ext cx="9142171" cy="1903316"/>
          </a:xfrm>
          <a:custGeom>
            <a:avLst/>
            <a:gdLst/>
            <a:ahLst/>
            <a:cxnLst/>
            <a:rect l="l" t="t" r="r" b="b"/>
            <a:pathLst>
              <a:path w="10000" h="11906" extrusionOk="0">
                <a:moveTo>
                  <a:pt x="0" y="3813"/>
                </a:moveTo>
                <a:lnTo>
                  <a:pt x="243" y="3773"/>
                </a:lnTo>
                <a:lnTo>
                  <a:pt x="556" y="3773"/>
                </a:lnTo>
                <a:lnTo>
                  <a:pt x="917" y="2860"/>
                </a:lnTo>
                <a:lnTo>
                  <a:pt x="1250" y="1906"/>
                </a:lnTo>
                <a:cubicBezTo>
                  <a:pt x="1516" y="2230"/>
                  <a:pt x="1812" y="2733"/>
                  <a:pt x="2049" y="2879"/>
                </a:cubicBezTo>
                <a:cubicBezTo>
                  <a:pt x="2287" y="3025"/>
                  <a:pt x="2466" y="2814"/>
                  <a:pt x="2675" y="2781"/>
                </a:cubicBezTo>
                <a:lnTo>
                  <a:pt x="3195" y="2781"/>
                </a:lnTo>
                <a:lnTo>
                  <a:pt x="3612" y="2879"/>
                </a:lnTo>
                <a:lnTo>
                  <a:pt x="3917" y="2383"/>
                </a:lnTo>
                <a:lnTo>
                  <a:pt x="4251" y="1906"/>
                </a:lnTo>
                <a:lnTo>
                  <a:pt x="4584" y="2860"/>
                </a:lnTo>
                <a:cubicBezTo>
                  <a:pt x="4758" y="3065"/>
                  <a:pt x="4949" y="3339"/>
                  <a:pt x="5105" y="3475"/>
                </a:cubicBezTo>
                <a:cubicBezTo>
                  <a:pt x="5261" y="3611"/>
                  <a:pt x="5383" y="3608"/>
                  <a:pt x="5522" y="3674"/>
                </a:cubicBezTo>
                <a:lnTo>
                  <a:pt x="5834" y="3872"/>
                </a:lnTo>
                <a:lnTo>
                  <a:pt x="6147" y="4071"/>
                </a:lnTo>
                <a:lnTo>
                  <a:pt x="6425" y="4170"/>
                </a:lnTo>
                <a:lnTo>
                  <a:pt x="6633" y="4170"/>
                </a:lnTo>
                <a:lnTo>
                  <a:pt x="6841" y="4170"/>
                </a:lnTo>
                <a:lnTo>
                  <a:pt x="7015" y="4170"/>
                </a:lnTo>
                <a:lnTo>
                  <a:pt x="7189" y="4170"/>
                </a:lnTo>
                <a:lnTo>
                  <a:pt x="7432" y="4170"/>
                </a:lnTo>
                <a:lnTo>
                  <a:pt x="7641" y="4170"/>
                </a:lnTo>
                <a:lnTo>
                  <a:pt x="7919" y="4071"/>
                </a:lnTo>
                <a:lnTo>
                  <a:pt x="8196" y="4071"/>
                </a:lnTo>
                <a:lnTo>
                  <a:pt x="8440" y="3972"/>
                </a:lnTo>
                <a:lnTo>
                  <a:pt x="8613" y="3972"/>
                </a:lnTo>
                <a:lnTo>
                  <a:pt x="8717" y="3972"/>
                </a:lnTo>
                <a:lnTo>
                  <a:pt x="8856" y="3972"/>
                </a:lnTo>
                <a:cubicBezTo>
                  <a:pt x="8879" y="3905"/>
                  <a:pt x="8903" y="3840"/>
                  <a:pt x="8926" y="3773"/>
                </a:cubicBezTo>
                <a:cubicBezTo>
                  <a:pt x="8951" y="3627"/>
                  <a:pt x="8977" y="3482"/>
                  <a:pt x="9002" y="3336"/>
                </a:cubicBezTo>
                <a:cubicBezTo>
                  <a:pt x="9042" y="3269"/>
                  <a:pt x="9212" y="1973"/>
                  <a:pt x="9252" y="1906"/>
                </a:cubicBezTo>
                <a:cubicBezTo>
                  <a:pt x="9313" y="1383"/>
                  <a:pt x="9274" y="523"/>
                  <a:pt x="9335" y="0"/>
                </a:cubicBezTo>
                <a:cubicBezTo>
                  <a:pt x="9384" y="424"/>
                  <a:pt x="9453" y="1006"/>
                  <a:pt x="9502" y="1430"/>
                </a:cubicBezTo>
                <a:lnTo>
                  <a:pt x="9655" y="3178"/>
                </a:lnTo>
                <a:lnTo>
                  <a:pt x="9828" y="3078"/>
                </a:lnTo>
                <a:lnTo>
                  <a:pt x="10000" y="3078"/>
                </a:lnTo>
                <a:lnTo>
                  <a:pt x="10000" y="2979"/>
                </a:lnTo>
                <a:lnTo>
                  <a:pt x="10000" y="2879"/>
                </a:lnTo>
                <a:lnTo>
                  <a:pt x="10000" y="2781"/>
                </a:lnTo>
                <a:lnTo>
                  <a:pt x="10000" y="2681"/>
                </a:lnTo>
                <a:lnTo>
                  <a:pt x="10000" y="11906"/>
                </a:lnTo>
                <a:lnTo>
                  <a:pt x="0" y="11906"/>
                </a:lnTo>
                <a:lnTo>
                  <a:pt x="0" y="2860"/>
                </a:lnTo>
                <a:lnTo>
                  <a:pt x="0" y="3813"/>
                </a:lnTo>
              </a:path>
            </a:pathLst>
          </a:custGeom>
          <a:solidFill>
            <a:srgbClr val="FFFFCC"/>
          </a:solidFill>
          <a:ln w="12700" cap="rnd"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2" name="Google Shape;312;p67"/>
          <p:cNvSpPr/>
          <p:nvPr/>
        </p:nvSpPr>
        <p:spPr>
          <a:xfrm>
            <a:off x="2514600" y="5486400"/>
            <a:ext cx="457200" cy="457200"/>
          </a:xfrm>
          <a:prstGeom prst="ellipse">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3" name="Google Shape;313;p67"/>
          <p:cNvCxnSpPr/>
          <p:nvPr/>
        </p:nvCxnSpPr>
        <p:spPr>
          <a:xfrm>
            <a:off x="3810000" y="5715000"/>
            <a:ext cx="0" cy="0"/>
          </a:xfrm>
          <a:prstGeom prst="straightConnector1">
            <a:avLst/>
          </a:prstGeom>
          <a:noFill/>
          <a:ln w="9525" cap="flat" cmpd="sng">
            <a:solidFill>
              <a:srgbClr val="4A7DBA"/>
            </a:solidFill>
            <a:prstDash val="solid"/>
            <a:round/>
            <a:headEnd type="none" w="sm" len="sm"/>
            <a:tailEnd type="none" w="sm" len="sm"/>
          </a:ln>
        </p:spPr>
      </p:cxnSp>
      <p:cxnSp>
        <p:nvCxnSpPr>
          <p:cNvPr id="314" name="Google Shape;314;p67"/>
          <p:cNvCxnSpPr/>
          <p:nvPr/>
        </p:nvCxnSpPr>
        <p:spPr>
          <a:xfrm>
            <a:off x="0" y="3657600"/>
            <a:ext cx="5486400" cy="0"/>
          </a:xfrm>
          <a:prstGeom prst="straightConnector1">
            <a:avLst/>
          </a:prstGeom>
          <a:noFill/>
          <a:ln w="38100" cap="flat" cmpd="sng">
            <a:solidFill>
              <a:schemeClr val="dk1"/>
            </a:solidFill>
            <a:prstDash val="solid"/>
            <a:round/>
            <a:headEnd type="none" w="sm" len="sm"/>
            <a:tailEnd type="none" w="sm" len="sm"/>
          </a:ln>
        </p:spPr>
      </p:cxnSp>
      <p:cxnSp>
        <p:nvCxnSpPr>
          <p:cNvPr id="315" name="Google Shape;315;p67"/>
          <p:cNvCxnSpPr/>
          <p:nvPr/>
        </p:nvCxnSpPr>
        <p:spPr>
          <a:xfrm rot="10800000" flipH="1">
            <a:off x="5486400" y="1518688"/>
            <a:ext cx="2133497" cy="2100812"/>
          </a:xfrm>
          <a:prstGeom prst="straightConnector1">
            <a:avLst/>
          </a:prstGeom>
          <a:noFill/>
          <a:ln w="38100" cap="flat" cmpd="sng">
            <a:solidFill>
              <a:schemeClr val="dk1"/>
            </a:solidFill>
            <a:prstDash val="solid"/>
            <a:round/>
            <a:headEnd type="none" w="sm" len="sm"/>
            <a:tailEnd type="none" w="sm" len="sm"/>
          </a:ln>
        </p:spPr>
      </p:cxnSp>
      <p:sp>
        <p:nvSpPr>
          <p:cNvPr id="316" name="Google Shape;316;p67"/>
          <p:cNvSpPr/>
          <p:nvPr/>
        </p:nvSpPr>
        <p:spPr>
          <a:xfrm>
            <a:off x="5486400" y="3581400"/>
            <a:ext cx="152400" cy="152400"/>
          </a:xfrm>
          <a:prstGeom prst="ellipse">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7" name="Google Shape;317;p67"/>
          <p:cNvSpPr txBox="1"/>
          <p:nvPr/>
        </p:nvSpPr>
        <p:spPr>
          <a:xfrm>
            <a:off x="5410200" y="3810000"/>
            <a:ext cx="5334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WP 1</a:t>
            </a:r>
            <a:endParaRPr/>
          </a:p>
        </p:txBody>
      </p:sp>
      <p:sp>
        <p:nvSpPr>
          <p:cNvPr id="318" name="Google Shape;318;p67"/>
          <p:cNvSpPr/>
          <p:nvPr/>
        </p:nvSpPr>
        <p:spPr>
          <a:xfrm>
            <a:off x="228600" y="2004536"/>
            <a:ext cx="1524000" cy="6858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9" name="Google Shape;319;p67"/>
          <p:cNvSpPr/>
          <p:nvPr/>
        </p:nvSpPr>
        <p:spPr>
          <a:xfrm rot="5400000">
            <a:off x="1600200" y="2156936"/>
            <a:ext cx="685800" cy="381000"/>
          </a:xfrm>
          <a:prstGeom prst="triangle">
            <a:avLst>
              <a:gd name="adj"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20" name="Google Shape;320;p67"/>
          <p:cNvCxnSpPr/>
          <p:nvPr/>
        </p:nvCxnSpPr>
        <p:spPr>
          <a:xfrm>
            <a:off x="228600" y="2461736"/>
            <a:ext cx="1524000" cy="0"/>
          </a:xfrm>
          <a:prstGeom prst="straightConnector1">
            <a:avLst/>
          </a:prstGeom>
          <a:noFill/>
          <a:ln w="9525" cap="flat" cmpd="sng">
            <a:solidFill>
              <a:srgbClr val="4A7DBA"/>
            </a:solidFill>
            <a:prstDash val="solid"/>
            <a:round/>
            <a:headEnd type="none" w="sm" len="sm"/>
            <a:tailEnd type="none" w="sm" len="sm"/>
          </a:ln>
        </p:spPr>
      </p:cxnSp>
      <p:cxnSp>
        <p:nvCxnSpPr>
          <p:cNvPr id="321" name="Google Shape;321;p67"/>
          <p:cNvCxnSpPr/>
          <p:nvPr/>
        </p:nvCxnSpPr>
        <p:spPr>
          <a:xfrm>
            <a:off x="228600" y="2233136"/>
            <a:ext cx="1524000" cy="0"/>
          </a:xfrm>
          <a:prstGeom prst="straightConnector1">
            <a:avLst/>
          </a:prstGeom>
          <a:noFill/>
          <a:ln w="9525" cap="flat" cmpd="sng">
            <a:solidFill>
              <a:srgbClr val="4A7DBA"/>
            </a:solidFill>
            <a:prstDash val="solid"/>
            <a:round/>
            <a:headEnd type="none" w="sm" len="sm"/>
            <a:tailEnd type="none" w="sm" len="sm"/>
          </a:ln>
        </p:spPr>
      </p:cxnSp>
      <p:sp>
        <p:nvSpPr>
          <p:cNvPr id="322" name="Google Shape;322;p67"/>
          <p:cNvSpPr/>
          <p:nvPr/>
        </p:nvSpPr>
        <p:spPr>
          <a:xfrm rot="-2728532">
            <a:off x="7620000" y="3810000"/>
            <a:ext cx="1524000" cy="6858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3" name="Google Shape;323;p67"/>
          <p:cNvSpPr/>
          <p:nvPr/>
        </p:nvSpPr>
        <p:spPr>
          <a:xfrm rot="2598853">
            <a:off x="8698007" y="3297186"/>
            <a:ext cx="715981" cy="381000"/>
          </a:xfrm>
          <a:prstGeom prst="triangle">
            <a:avLst>
              <a:gd name="adj" fmla="val 50000"/>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4" name="Google Shape;324;p67"/>
          <p:cNvSpPr txBox="1"/>
          <p:nvPr/>
        </p:nvSpPr>
        <p:spPr>
          <a:xfrm>
            <a:off x="381000" y="2004536"/>
            <a:ext cx="121886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 090T/080M</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 10kts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 4,500yds</a:t>
            </a:r>
            <a:endParaRPr/>
          </a:p>
        </p:txBody>
      </p:sp>
      <p:sp>
        <p:nvSpPr>
          <p:cNvPr id="325" name="Google Shape;325;p67"/>
          <p:cNvSpPr txBox="1"/>
          <p:nvPr/>
        </p:nvSpPr>
        <p:spPr>
          <a:xfrm rot="-2683138">
            <a:off x="7703381" y="3827222"/>
            <a:ext cx="121886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 044T/034M</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 10kts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 4,500yds</a:t>
            </a:r>
            <a:endParaRPr/>
          </a:p>
        </p:txBody>
      </p:sp>
      <p:cxnSp>
        <p:nvCxnSpPr>
          <p:cNvPr id="326" name="Google Shape;326;p67"/>
          <p:cNvCxnSpPr/>
          <p:nvPr/>
        </p:nvCxnSpPr>
        <p:spPr>
          <a:xfrm rot="10800000" flipH="1">
            <a:off x="7772400" y="3505200"/>
            <a:ext cx="1066800" cy="1066800"/>
          </a:xfrm>
          <a:prstGeom prst="straightConnector1">
            <a:avLst/>
          </a:prstGeom>
          <a:noFill/>
          <a:ln w="9525" cap="flat" cmpd="sng">
            <a:solidFill>
              <a:srgbClr val="4A7DBA"/>
            </a:solidFill>
            <a:prstDash val="solid"/>
            <a:round/>
            <a:headEnd type="none" w="sm" len="sm"/>
            <a:tailEnd type="none" w="sm" len="sm"/>
          </a:ln>
        </p:spPr>
      </p:cxnSp>
      <p:cxnSp>
        <p:nvCxnSpPr>
          <p:cNvPr id="327" name="Google Shape;327;p67"/>
          <p:cNvCxnSpPr/>
          <p:nvPr/>
        </p:nvCxnSpPr>
        <p:spPr>
          <a:xfrm rot="10800000" flipH="1">
            <a:off x="7924800" y="3657600"/>
            <a:ext cx="1066800" cy="1066800"/>
          </a:xfrm>
          <a:prstGeom prst="straightConnector1">
            <a:avLst/>
          </a:prstGeom>
          <a:noFill/>
          <a:ln w="9525" cap="flat" cmpd="sng">
            <a:solidFill>
              <a:srgbClr val="4A7DBA"/>
            </a:solidFill>
            <a:prstDash val="solid"/>
            <a:round/>
            <a:headEnd type="none" w="sm" len="sm"/>
            <a:tailEnd type="none" w="sm" len="sm"/>
          </a:ln>
        </p:spPr>
      </p:cxnSp>
      <p:cxnSp>
        <p:nvCxnSpPr>
          <p:cNvPr id="328" name="Google Shape;328;p67"/>
          <p:cNvCxnSpPr/>
          <p:nvPr/>
        </p:nvCxnSpPr>
        <p:spPr>
          <a:xfrm>
            <a:off x="685800" y="6400800"/>
            <a:ext cx="304800" cy="0"/>
          </a:xfrm>
          <a:prstGeom prst="straightConnector1">
            <a:avLst/>
          </a:prstGeom>
          <a:noFill/>
          <a:ln w="28575" cap="flat" cmpd="sng">
            <a:solidFill>
              <a:schemeClr val="dk1"/>
            </a:solidFill>
            <a:prstDash val="solid"/>
            <a:round/>
            <a:headEnd type="none" w="sm" len="sm"/>
            <a:tailEnd type="none" w="sm" len="sm"/>
          </a:ln>
        </p:spPr>
      </p:cxnSp>
      <p:cxnSp>
        <p:nvCxnSpPr>
          <p:cNvPr id="329" name="Google Shape;329;p67"/>
          <p:cNvCxnSpPr/>
          <p:nvPr/>
        </p:nvCxnSpPr>
        <p:spPr>
          <a:xfrm>
            <a:off x="1295400" y="6400800"/>
            <a:ext cx="304800" cy="0"/>
          </a:xfrm>
          <a:prstGeom prst="straightConnector1">
            <a:avLst/>
          </a:prstGeom>
          <a:noFill/>
          <a:ln w="28575" cap="flat" cmpd="sng">
            <a:solidFill>
              <a:schemeClr val="dk1"/>
            </a:solidFill>
            <a:prstDash val="solid"/>
            <a:round/>
            <a:headEnd type="none" w="sm" len="sm"/>
            <a:tailEnd type="none" w="sm" len="sm"/>
          </a:ln>
        </p:spPr>
      </p:cxnSp>
      <p:cxnSp>
        <p:nvCxnSpPr>
          <p:cNvPr id="330" name="Google Shape;330;p67"/>
          <p:cNvCxnSpPr/>
          <p:nvPr/>
        </p:nvCxnSpPr>
        <p:spPr>
          <a:xfrm>
            <a:off x="1905000" y="6400800"/>
            <a:ext cx="304800" cy="0"/>
          </a:xfrm>
          <a:prstGeom prst="straightConnector1">
            <a:avLst/>
          </a:prstGeom>
          <a:noFill/>
          <a:ln w="28575" cap="flat" cmpd="sng">
            <a:solidFill>
              <a:schemeClr val="dk1"/>
            </a:solidFill>
            <a:prstDash val="solid"/>
            <a:round/>
            <a:headEnd type="none" w="sm" len="sm"/>
            <a:tailEnd type="none" w="sm" len="sm"/>
          </a:ln>
        </p:spPr>
      </p:cxnSp>
      <p:cxnSp>
        <p:nvCxnSpPr>
          <p:cNvPr id="331" name="Google Shape;331;p67"/>
          <p:cNvCxnSpPr/>
          <p:nvPr/>
        </p:nvCxnSpPr>
        <p:spPr>
          <a:xfrm>
            <a:off x="2514600" y="6400800"/>
            <a:ext cx="304800" cy="0"/>
          </a:xfrm>
          <a:prstGeom prst="straightConnector1">
            <a:avLst/>
          </a:prstGeom>
          <a:noFill/>
          <a:ln w="28575" cap="flat" cmpd="sng">
            <a:solidFill>
              <a:schemeClr val="dk1"/>
            </a:solidFill>
            <a:prstDash val="solid"/>
            <a:round/>
            <a:headEnd type="none" w="sm" len="sm"/>
            <a:tailEnd type="none" w="sm" len="sm"/>
          </a:ln>
        </p:spPr>
      </p:cxnSp>
      <p:cxnSp>
        <p:nvCxnSpPr>
          <p:cNvPr id="332" name="Google Shape;332;p67"/>
          <p:cNvCxnSpPr/>
          <p:nvPr/>
        </p:nvCxnSpPr>
        <p:spPr>
          <a:xfrm>
            <a:off x="3124200" y="6400800"/>
            <a:ext cx="304800" cy="0"/>
          </a:xfrm>
          <a:prstGeom prst="straightConnector1">
            <a:avLst/>
          </a:prstGeom>
          <a:noFill/>
          <a:ln w="28575" cap="flat" cmpd="sng">
            <a:solidFill>
              <a:schemeClr val="dk1"/>
            </a:solidFill>
            <a:prstDash val="solid"/>
            <a:round/>
            <a:headEnd type="none" w="sm" len="sm"/>
            <a:tailEnd type="none" w="sm" len="sm"/>
          </a:ln>
        </p:spPr>
      </p:cxnSp>
      <p:cxnSp>
        <p:nvCxnSpPr>
          <p:cNvPr id="333" name="Google Shape;333;p67"/>
          <p:cNvCxnSpPr/>
          <p:nvPr/>
        </p:nvCxnSpPr>
        <p:spPr>
          <a:xfrm>
            <a:off x="3733800" y="6400800"/>
            <a:ext cx="304800" cy="0"/>
          </a:xfrm>
          <a:prstGeom prst="straightConnector1">
            <a:avLst/>
          </a:prstGeom>
          <a:noFill/>
          <a:ln w="28575" cap="flat" cmpd="sng">
            <a:solidFill>
              <a:schemeClr val="dk1"/>
            </a:solidFill>
            <a:prstDash val="solid"/>
            <a:round/>
            <a:headEnd type="none" w="sm" len="sm"/>
            <a:tailEnd type="none" w="sm" len="sm"/>
          </a:ln>
        </p:spPr>
      </p:cxnSp>
      <p:pic>
        <p:nvPicPr>
          <p:cNvPr id="2" name="Picture 1">
            <a:extLst>
              <a:ext uri="{FF2B5EF4-FFF2-40B4-BE49-F238E27FC236}">
                <a16:creationId xmlns:a16="http://schemas.microsoft.com/office/drawing/2014/main" id="{FAA7F387-8B4E-4A64-A6B9-4CAD2B363CEE}"/>
              </a:ext>
            </a:extLst>
          </p:cNvPr>
          <p:cNvPicPr>
            <a:picLocks noChangeAspect="1"/>
          </p:cNvPicPr>
          <p:nvPr/>
        </p:nvPicPr>
        <p:blipFill>
          <a:blip r:embed="rId3"/>
          <a:stretch>
            <a:fillRect/>
          </a:stretch>
        </p:blipFill>
        <p:spPr>
          <a:xfrm>
            <a:off x="0" y="0"/>
            <a:ext cx="9144000" cy="1676400"/>
          </a:xfrm>
          <a:prstGeom prst="rect">
            <a:avLst/>
          </a:prstGeom>
        </p:spPr>
      </p:pic>
      <p:cxnSp>
        <p:nvCxnSpPr>
          <p:cNvPr id="334" name="Google Shape;334;p67"/>
          <p:cNvCxnSpPr/>
          <p:nvPr/>
        </p:nvCxnSpPr>
        <p:spPr>
          <a:xfrm>
            <a:off x="381000" y="6400800"/>
            <a:ext cx="3657600" cy="0"/>
          </a:xfrm>
          <a:prstGeom prst="straightConnector1">
            <a:avLst/>
          </a:prstGeom>
          <a:noFill/>
          <a:ln w="9525" cap="flat" cmpd="sng">
            <a:solidFill>
              <a:schemeClr val="dk1"/>
            </a:solidFill>
            <a:prstDash val="solid"/>
            <a:round/>
            <a:headEnd type="none" w="sm" len="sm"/>
            <a:tailEnd type="none" w="sm" len="sm"/>
          </a:ln>
        </p:spPr>
      </p:cxnSp>
      <p:cxnSp>
        <p:nvCxnSpPr>
          <p:cNvPr id="335" name="Google Shape;335;p67"/>
          <p:cNvCxnSpPr/>
          <p:nvPr/>
        </p:nvCxnSpPr>
        <p:spPr>
          <a:xfrm rot="10800000">
            <a:off x="381000" y="6324600"/>
            <a:ext cx="0" cy="152400"/>
          </a:xfrm>
          <a:prstGeom prst="straightConnector1">
            <a:avLst/>
          </a:prstGeom>
          <a:noFill/>
          <a:ln w="9525" cap="flat" cmpd="sng">
            <a:solidFill>
              <a:schemeClr val="dk1"/>
            </a:solidFill>
            <a:prstDash val="solid"/>
            <a:round/>
            <a:headEnd type="none" w="sm" len="sm"/>
            <a:tailEnd type="none" w="sm" len="sm"/>
          </a:ln>
        </p:spPr>
      </p:cxnSp>
      <p:cxnSp>
        <p:nvCxnSpPr>
          <p:cNvPr id="336" name="Google Shape;336;p67"/>
          <p:cNvCxnSpPr/>
          <p:nvPr/>
        </p:nvCxnSpPr>
        <p:spPr>
          <a:xfrm rot="10800000">
            <a:off x="4038600" y="6324600"/>
            <a:ext cx="0" cy="152400"/>
          </a:xfrm>
          <a:prstGeom prst="straightConnector1">
            <a:avLst/>
          </a:prstGeom>
          <a:noFill/>
          <a:ln w="9525" cap="flat" cmpd="sng">
            <a:solidFill>
              <a:schemeClr val="dk1"/>
            </a:solidFill>
            <a:prstDash val="solid"/>
            <a:round/>
            <a:headEnd type="none" w="sm" len="sm"/>
            <a:tailEnd type="none" w="sm" len="sm"/>
          </a:ln>
        </p:spPr>
      </p:cxnSp>
      <p:sp>
        <p:nvSpPr>
          <p:cNvPr id="337" name="Google Shape;337;p67"/>
          <p:cNvSpPr txBox="1"/>
          <p:nvPr/>
        </p:nvSpPr>
        <p:spPr>
          <a:xfrm>
            <a:off x="1600200" y="6096000"/>
            <a:ext cx="78778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600 yards</a:t>
            </a:r>
            <a:endParaRPr/>
          </a:p>
        </p:txBody>
      </p:sp>
      <p:cxnSp>
        <p:nvCxnSpPr>
          <p:cNvPr id="338" name="Google Shape;338;p67"/>
          <p:cNvCxnSpPr/>
          <p:nvPr/>
        </p:nvCxnSpPr>
        <p:spPr>
          <a:xfrm>
            <a:off x="3276600" y="2362200"/>
            <a:ext cx="2438400" cy="2286000"/>
          </a:xfrm>
          <a:prstGeom prst="straightConnector1">
            <a:avLst/>
          </a:prstGeom>
          <a:noFill/>
          <a:ln w="76200" cap="flat" cmpd="sng">
            <a:solidFill>
              <a:srgbClr val="FF0000"/>
            </a:solidFill>
            <a:prstDash val="solid"/>
            <a:round/>
            <a:headEnd type="none" w="sm" len="sm"/>
            <a:tailEnd type="none" w="sm" len="sm"/>
          </a:ln>
        </p:spPr>
      </p:cxnSp>
      <p:cxnSp>
        <p:nvCxnSpPr>
          <p:cNvPr id="339" name="Google Shape;339;p67"/>
          <p:cNvCxnSpPr/>
          <p:nvPr/>
        </p:nvCxnSpPr>
        <p:spPr>
          <a:xfrm rot="10800000" flipH="1">
            <a:off x="2895600" y="2362200"/>
            <a:ext cx="2819400" cy="2286000"/>
          </a:xfrm>
          <a:prstGeom prst="straightConnector1">
            <a:avLst/>
          </a:prstGeom>
          <a:noFill/>
          <a:ln w="76200" cap="flat" cmpd="sng">
            <a:solidFill>
              <a:srgbClr val="FF0000"/>
            </a:solidFill>
            <a:prstDash val="solid"/>
            <a:round/>
            <a:headEnd type="none" w="sm" len="sm"/>
            <a:tailEnd type="none" w="sm" len="sm"/>
          </a:ln>
        </p:spPr>
      </p:cxnSp>
      <p:sp>
        <p:nvSpPr>
          <p:cNvPr id="340" name="Google Shape;340;p67"/>
          <p:cNvSpPr/>
          <p:nvPr/>
        </p:nvSpPr>
        <p:spPr>
          <a:xfrm>
            <a:off x="1981200" y="3581400"/>
            <a:ext cx="1143000" cy="152400"/>
          </a:xfrm>
          <a:custGeom>
            <a:avLst/>
            <a:gdLst/>
            <a:ahLst/>
            <a:cxnLst/>
            <a:rect l="l" t="t" r="r" b="b"/>
            <a:pathLst>
              <a:path w="1371600" h="228600" extrusionOk="0">
                <a:moveTo>
                  <a:pt x="0" y="0"/>
                </a:moveTo>
                <a:lnTo>
                  <a:pt x="1257300" y="0"/>
                </a:lnTo>
                <a:lnTo>
                  <a:pt x="1371600" y="114300"/>
                </a:lnTo>
                <a:lnTo>
                  <a:pt x="1257300" y="228600"/>
                </a:lnTo>
                <a:lnTo>
                  <a:pt x="0" y="228600"/>
                </a:lnTo>
                <a:lnTo>
                  <a:pt x="0" y="0"/>
                </a:lnTo>
                <a:close/>
              </a:path>
            </a:pathLst>
          </a:cu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67"/>
          <p:cNvSpPr/>
          <p:nvPr/>
        </p:nvSpPr>
        <p:spPr>
          <a:xfrm>
            <a:off x="4876800" y="3581400"/>
            <a:ext cx="1143000" cy="152400"/>
          </a:xfrm>
          <a:custGeom>
            <a:avLst/>
            <a:gdLst/>
            <a:ahLst/>
            <a:cxnLst/>
            <a:rect l="l" t="t" r="r" b="b"/>
            <a:pathLst>
              <a:path w="1371600" h="228600" extrusionOk="0">
                <a:moveTo>
                  <a:pt x="0" y="0"/>
                </a:moveTo>
                <a:lnTo>
                  <a:pt x="1257300" y="0"/>
                </a:lnTo>
                <a:lnTo>
                  <a:pt x="1371600" y="114300"/>
                </a:lnTo>
                <a:lnTo>
                  <a:pt x="1257300" y="228600"/>
                </a:lnTo>
                <a:lnTo>
                  <a:pt x="0" y="228600"/>
                </a:lnTo>
                <a:lnTo>
                  <a:pt x="0" y="0"/>
                </a:lnTo>
                <a:close/>
              </a:path>
            </a:pathLst>
          </a:cu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67"/>
          <p:cNvSpPr/>
          <p:nvPr/>
        </p:nvSpPr>
        <p:spPr>
          <a:xfrm>
            <a:off x="4876800" y="3581400"/>
            <a:ext cx="1143000" cy="152400"/>
          </a:xfrm>
          <a:custGeom>
            <a:avLst/>
            <a:gdLst/>
            <a:ahLst/>
            <a:cxnLst/>
            <a:rect l="l" t="t" r="r" b="b"/>
            <a:pathLst>
              <a:path w="1371600" h="228600" extrusionOk="0">
                <a:moveTo>
                  <a:pt x="0" y="0"/>
                </a:moveTo>
                <a:lnTo>
                  <a:pt x="1257300" y="0"/>
                </a:lnTo>
                <a:lnTo>
                  <a:pt x="1371600" y="114300"/>
                </a:lnTo>
                <a:lnTo>
                  <a:pt x="1257300" y="228600"/>
                </a:lnTo>
                <a:lnTo>
                  <a:pt x="0" y="228600"/>
                </a:lnTo>
                <a:lnTo>
                  <a:pt x="0" y="0"/>
                </a:lnTo>
                <a:close/>
              </a:path>
            </a:pathLst>
          </a:cu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3" name="Google Shape;343;p67"/>
          <p:cNvSpPr/>
          <p:nvPr/>
        </p:nvSpPr>
        <p:spPr>
          <a:xfrm>
            <a:off x="8305800" y="4724400"/>
            <a:ext cx="457200" cy="381000"/>
          </a:xfrm>
          <a:prstGeom prst="triangle">
            <a:avLst>
              <a:gd name="adj" fmla="val 50000"/>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4" name="Google Shape;344;p67"/>
          <p:cNvSpPr txBox="1"/>
          <p:nvPr/>
        </p:nvSpPr>
        <p:spPr>
          <a:xfrm>
            <a:off x="2895600" y="5410200"/>
            <a:ext cx="533400" cy="38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VA</a:t>
            </a:r>
            <a:endParaRPr/>
          </a:p>
        </p:txBody>
      </p:sp>
      <p:sp>
        <p:nvSpPr>
          <p:cNvPr id="345" name="Google Shape;345;p67"/>
          <p:cNvSpPr txBox="1"/>
          <p:nvPr/>
        </p:nvSpPr>
        <p:spPr>
          <a:xfrm>
            <a:off x="8686800" y="4648200"/>
            <a:ext cx="457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RB</a:t>
            </a:r>
            <a:endParaRPr/>
          </a:p>
        </p:txBody>
      </p:sp>
      <p:sp>
        <p:nvSpPr>
          <p:cNvPr id="346" name="Google Shape;346;p67"/>
          <p:cNvSpPr txBox="1">
            <a:spLocks noGrp="1"/>
          </p:cNvSpPr>
          <p:nvPr>
            <p:ph type="body" idx="1"/>
          </p:nvPr>
        </p:nvSpPr>
        <p:spPr>
          <a:xfrm>
            <a:off x="76200" y="457200"/>
            <a:ext cx="9144000" cy="762000"/>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ctr" rtl="0">
              <a:lnSpc>
                <a:spcPct val="100000"/>
              </a:lnSpc>
              <a:spcBef>
                <a:spcPts val="360"/>
              </a:spcBef>
              <a:spcAft>
                <a:spcPts val="0"/>
              </a:spcAft>
              <a:buSzPts val="1800"/>
              <a:buFont typeface="Arial"/>
              <a:buNone/>
            </a:pPr>
            <a:r>
              <a:rPr lang="en-US" sz="4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Advance and Transfer</a:t>
            </a:r>
            <a:endParaRPr sz="4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457200" lvl="0" indent="-342900" algn="ctr" rtl="0">
              <a:lnSpc>
                <a:spcPct val="100000"/>
              </a:lnSpc>
              <a:spcBef>
                <a:spcPts val="360"/>
              </a:spcBef>
              <a:spcAft>
                <a:spcPts val="0"/>
              </a:spcAft>
              <a:buSzPts val="1800"/>
              <a:buFont typeface="Arial"/>
              <a:buNone/>
            </a:pPr>
            <a:endParaRPr b="1" dirty="0">
              <a:solidFill>
                <a:srgbClr val="C00000"/>
              </a:solidFill>
            </a:endParaRPr>
          </a:p>
        </p:txBody>
      </p:sp>
      <p:pic>
        <p:nvPicPr>
          <p:cNvPr id="3" name="Picture 2">
            <a:extLst>
              <a:ext uri="{FF2B5EF4-FFF2-40B4-BE49-F238E27FC236}">
                <a16:creationId xmlns:a16="http://schemas.microsoft.com/office/drawing/2014/main" id="{F8B104D0-848B-490B-A46B-C9236603EC18}"/>
              </a:ext>
            </a:extLst>
          </p:cNvPr>
          <p:cNvPicPr>
            <a:picLocks noChangeAspect="1"/>
          </p:cNvPicPr>
          <p:nvPr/>
        </p:nvPicPr>
        <p:blipFill>
          <a:blip r:embed="rId4"/>
          <a:stretch>
            <a:fillRect/>
          </a:stretch>
        </p:blipFill>
        <p:spPr>
          <a:xfrm>
            <a:off x="304800" y="152400"/>
            <a:ext cx="1146147" cy="1146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 calcmode="lin" valueType="num">
                                      <p:cBhvr additive="base">
                                        <p:cTn id="7" dur="3000"/>
                                        <p:tgtEl>
                                          <p:spTgt spid="342"/>
                                        </p:tgtEl>
                                        <p:attrNameLst>
                                          <p:attrName>ppt_x</p:attrName>
                                        </p:attrNameLst>
                                      </p:cBhvr>
                                      <p:tavLst>
                                        <p:tav tm="0">
                                          <p:val>
                                            <p:strVal val="#ppt_x-1"/>
                                          </p:val>
                                        </p:tav>
                                        <p:tav tm="100000">
                                          <p:val>
                                            <p:strVal val="#ppt_x"/>
                                          </p:val>
                                        </p:tav>
                                      </p:tavLst>
                                    </p:anim>
                                  </p:childTnLst>
                                </p:cTn>
                              </p:par>
                            </p:childTnLst>
                          </p:cTn>
                        </p:par>
                        <p:par>
                          <p:cTn id="8" fill="hold">
                            <p:stCondLst>
                              <p:cond delay="3000"/>
                            </p:stCondLst>
                            <p:childTnLst>
                              <p:par>
                                <p:cTn id="9" presetID="8" presetClass="emph" presetSubtype="0" fill="hold" nodeType="afterEffect">
                                  <p:stCondLst>
                                    <p:cond delay="0"/>
                                  </p:stCondLst>
                                  <p:childTnLst>
                                    <p:animRot by="-21600000">
                                      <p:cBhvr>
                                        <p:cTn id="10" dur="2000" fill="hold"/>
                                        <p:tgtEl>
                                          <p:spTgt spid="342"/>
                                        </p:tgtEl>
                                        <p:attrNameLst>
                                          <p:attrName>r</p:attrName>
                                        </p:attrNameLst>
                                      </p:cBhvr>
                                    </p:animRot>
                                  </p:childTnLst>
                                </p:cTn>
                              </p:par>
                            </p:childTnLst>
                          </p:cTn>
                        </p:par>
                        <p:par>
                          <p:cTn id="11" fill="hold">
                            <p:stCondLst>
                              <p:cond delay="5000"/>
                            </p:stCondLst>
                            <p:childTnLst>
                              <p:par>
                                <p:cTn id="12" presetID="10" presetClass="entr" presetSubtype="0" fill="hold" nodeType="afterEffect">
                                  <p:stCondLst>
                                    <p:cond delay="0"/>
                                  </p:stCondLst>
                                  <p:childTnLst>
                                    <p:set>
                                      <p:cBhvr>
                                        <p:cTn id="13" dur="1" fill="hold">
                                          <p:stCondLst>
                                            <p:cond delay="0"/>
                                          </p:stCondLst>
                                        </p:cTn>
                                        <p:tgtEl>
                                          <p:spTgt spid="338"/>
                                        </p:tgtEl>
                                        <p:attrNameLst>
                                          <p:attrName>style.visibility</p:attrName>
                                        </p:attrNameLst>
                                      </p:cBhvr>
                                      <p:to>
                                        <p:strVal val="visible"/>
                                      </p:to>
                                    </p:set>
                                    <p:animEffect transition="in" filter="fade">
                                      <p:cBhvr>
                                        <p:cTn id="14" dur="1000"/>
                                        <p:tgtEl>
                                          <p:spTgt spid="338"/>
                                        </p:tgtEl>
                                      </p:cBhvr>
                                    </p:animEffect>
                                  </p:childTnLst>
                                </p:cTn>
                              </p:par>
                              <p:par>
                                <p:cTn id="15" presetID="10" presetClass="entr" presetSubtype="0" fill="hold" nodeType="withEffect">
                                  <p:stCondLst>
                                    <p:cond delay="0"/>
                                  </p:stCondLst>
                                  <p:childTnLst>
                                    <p:set>
                                      <p:cBhvr>
                                        <p:cTn id="16" dur="1" fill="hold">
                                          <p:stCondLst>
                                            <p:cond delay="0"/>
                                          </p:stCondLst>
                                        </p:cTn>
                                        <p:tgtEl>
                                          <p:spTgt spid="339"/>
                                        </p:tgtEl>
                                        <p:attrNameLst>
                                          <p:attrName>style.visibility</p:attrName>
                                        </p:attrNameLst>
                                      </p:cBhvr>
                                      <p:to>
                                        <p:strVal val="visible"/>
                                      </p:to>
                                    </p:set>
                                    <p:animEffect transition="in" filter="fade">
                                      <p:cBhvr>
                                        <p:cTn id="17" dur="1000"/>
                                        <p:tgtEl>
                                          <p:spTgt spid="339"/>
                                        </p:tgtEl>
                                      </p:cBhvr>
                                    </p:animEffect>
                                  </p:childTnLst>
                                </p:cTn>
                              </p:par>
                            </p:childTnLst>
                          </p:cTn>
                        </p:par>
                        <p:par>
                          <p:cTn id="18" fill="hold">
                            <p:stCondLst>
                              <p:cond delay="6000"/>
                            </p:stCondLst>
                            <p:childTnLst>
                              <p:par>
                                <p:cTn id="19" presetID="1" presetClass="exit" presetSubtype="0" fill="hold" nodeType="afterEffect">
                                  <p:stCondLst>
                                    <p:cond delay="0"/>
                                  </p:stCondLst>
                                  <p:childTnLst>
                                    <p:set>
                                      <p:cBhvr>
                                        <p:cTn id="20" dur="1" fill="hold">
                                          <p:stCondLst>
                                            <p:cond delay="1"/>
                                          </p:stCondLst>
                                        </p:cTn>
                                        <p:tgtEl>
                                          <p:spTgt spid="33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339"/>
                                        </p:tgtEl>
                                        <p:attrNameLst>
                                          <p:attrName>style.visibility</p:attrName>
                                        </p:attrNameLst>
                                      </p:cBhvr>
                                      <p:to>
                                        <p:strVal val="hidden"/>
                                      </p:to>
                                    </p:set>
                                  </p:childTnLst>
                                </p:cTn>
                              </p:par>
                            </p:childTnLst>
                          </p:cTn>
                        </p:par>
                        <p:par>
                          <p:cTn id="23" fill="hold">
                            <p:stCondLst>
                              <p:cond delay="6001"/>
                            </p:stCondLst>
                            <p:childTnLst>
                              <p:par>
                                <p:cTn id="24" presetID="2" presetClass="entr" presetSubtype="8" fill="hold" nodeType="afterEffect">
                                  <p:stCondLst>
                                    <p:cond delay="0"/>
                                  </p:stCondLst>
                                  <p:childTnLst>
                                    <p:set>
                                      <p:cBhvr>
                                        <p:cTn id="25" dur="1" fill="hold">
                                          <p:stCondLst>
                                            <p:cond delay="0"/>
                                          </p:stCondLst>
                                        </p:cTn>
                                        <p:tgtEl>
                                          <p:spTgt spid="341"/>
                                        </p:tgtEl>
                                        <p:attrNameLst>
                                          <p:attrName>style.visibility</p:attrName>
                                        </p:attrNameLst>
                                      </p:cBhvr>
                                      <p:to>
                                        <p:strVal val="visible"/>
                                      </p:to>
                                    </p:set>
                                    <p:anim calcmode="lin" valueType="num">
                                      <p:cBhvr additive="base">
                                        <p:cTn id="26" dur="3000"/>
                                        <p:tgtEl>
                                          <p:spTgt spid="341"/>
                                        </p:tgtEl>
                                        <p:attrNameLst>
                                          <p:attrName>ppt_x</p:attrName>
                                        </p:attrNameLst>
                                      </p:cBhvr>
                                      <p:tavLst>
                                        <p:tav tm="0">
                                          <p:val>
                                            <p:strVal val="#ppt_x-1"/>
                                          </p:val>
                                        </p:tav>
                                        <p:tav tm="100000">
                                          <p:val>
                                            <p:strVal val="#ppt_x"/>
                                          </p:val>
                                        </p:tav>
                                      </p:tavLst>
                                    </p:anim>
                                  </p:childTnLst>
                                </p:cTn>
                              </p:par>
                            </p:childTnLst>
                          </p:cTn>
                        </p:par>
                        <p:par>
                          <p:cTn id="27" fill="hold">
                            <p:stCondLst>
                              <p:cond delay="9001"/>
                            </p:stCondLst>
                            <p:childTnLst>
                              <p:par>
                                <p:cTn id="28" presetID="8" presetClass="emph" presetSubtype="0" fill="hold" nodeType="afterEffect">
                                  <p:stCondLst>
                                    <p:cond delay="100"/>
                                  </p:stCondLst>
                                  <p:childTnLst>
                                    <p:animRot by="-21600000">
                                      <p:cBhvr>
                                        <p:cTn id="29" dur="3000" fill="hold"/>
                                        <p:tgtEl>
                                          <p:spTgt spid="341"/>
                                        </p:tgtEl>
                                        <p:attrNameLst>
                                          <p:attrName>r</p:attrName>
                                        </p:attrNameLst>
                                      </p:cBhvr>
                                    </p:animRot>
                                  </p:childTnLst>
                                </p:cTn>
                              </p:par>
                              <p:par>
                                <p:cTn id="30" presetID="10" presetClass="entr" presetSubtype="0" fill="hold" nodeType="withEffect">
                                  <p:stCondLst>
                                    <p:cond delay="0"/>
                                  </p:stCondLst>
                                  <p:childTnLst>
                                    <p:set>
                                      <p:cBhvr>
                                        <p:cTn id="31" dur="1" fill="hold">
                                          <p:stCondLst>
                                            <p:cond delay="0"/>
                                          </p:stCondLst>
                                        </p:cTn>
                                        <p:tgtEl>
                                          <p:spTgt spid="338"/>
                                        </p:tgtEl>
                                        <p:attrNameLst>
                                          <p:attrName>style.visibility</p:attrName>
                                        </p:attrNameLst>
                                      </p:cBhvr>
                                      <p:to>
                                        <p:strVal val="visible"/>
                                      </p:to>
                                    </p:set>
                                    <p:animEffect transition="in" filter="fade">
                                      <p:cBhvr>
                                        <p:cTn id="32" dur="1000"/>
                                        <p:tgtEl>
                                          <p:spTgt spid="338"/>
                                        </p:tgtEl>
                                      </p:cBhvr>
                                    </p:animEffect>
                                  </p:childTnLst>
                                </p:cTn>
                              </p:par>
                              <p:par>
                                <p:cTn id="33" presetID="10" presetClass="entr" presetSubtype="0" fill="hold" nodeType="withEffect">
                                  <p:stCondLst>
                                    <p:cond delay="0"/>
                                  </p:stCondLst>
                                  <p:childTnLst>
                                    <p:set>
                                      <p:cBhvr>
                                        <p:cTn id="34" dur="1" fill="hold">
                                          <p:stCondLst>
                                            <p:cond delay="0"/>
                                          </p:stCondLst>
                                        </p:cTn>
                                        <p:tgtEl>
                                          <p:spTgt spid="339"/>
                                        </p:tgtEl>
                                        <p:attrNameLst>
                                          <p:attrName>style.visibility</p:attrName>
                                        </p:attrNameLst>
                                      </p:cBhvr>
                                      <p:to>
                                        <p:strVal val="visible"/>
                                      </p:to>
                                    </p:set>
                                    <p:animEffect transition="in" filter="fade">
                                      <p:cBhvr>
                                        <p:cTn id="35" dur="1000"/>
                                        <p:tgtEl>
                                          <p:spTgt spid="339"/>
                                        </p:tgtEl>
                                      </p:cBhvr>
                                    </p:animEffect>
                                  </p:childTnLst>
                                </p:cTn>
                              </p:par>
                            </p:childTnLst>
                          </p:cTn>
                        </p:par>
                        <p:par>
                          <p:cTn id="36" fill="hold">
                            <p:stCondLst>
                              <p:cond delay="12001"/>
                            </p:stCondLst>
                            <p:childTnLst>
                              <p:par>
                                <p:cTn id="37" presetID="1" presetClass="exit" presetSubtype="0" fill="hold" nodeType="afterEffect">
                                  <p:stCondLst>
                                    <p:cond delay="0"/>
                                  </p:stCondLst>
                                  <p:childTnLst>
                                    <p:set>
                                      <p:cBhvr>
                                        <p:cTn id="38" dur="1" fill="hold">
                                          <p:stCondLst>
                                            <p:cond delay="1"/>
                                          </p:stCondLst>
                                        </p:cTn>
                                        <p:tgtEl>
                                          <p:spTgt spid="34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1"/>
                                          </p:stCondLst>
                                        </p:cTn>
                                        <p:tgtEl>
                                          <p:spTgt spid="33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1"/>
                                          </p:stCondLst>
                                        </p:cTn>
                                        <p:tgtEl>
                                          <p:spTgt spid="339"/>
                                        </p:tgtEl>
                                        <p:attrNameLst>
                                          <p:attrName>style.visibility</p:attrName>
                                        </p:attrNameLst>
                                      </p:cBhvr>
                                      <p:to>
                                        <p:strVal val="hidden"/>
                                      </p:to>
                                    </p:set>
                                  </p:childTnLst>
                                </p:cTn>
                              </p:par>
                            </p:childTnLst>
                          </p:cTn>
                        </p:par>
                        <p:par>
                          <p:cTn id="43" fill="hold">
                            <p:stCondLst>
                              <p:cond delay="12002"/>
                            </p:stCondLst>
                            <p:childTnLst>
                              <p:par>
                                <p:cTn id="44" presetID="2" presetClass="entr" presetSubtype="8" fill="hold" nodeType="afterEffect">
                                  <p:stCondLst>
                                    <p:cond delay="0"/>
                                  </p:stCondLst>
                                  <p:childTnLst>
                                    <p:set>
                                      <p:cBhvr>
                                        <p:cTn id="45" dur="1" fill="hold">
                                          <p:stCondLst>
                                            <p:cond delay="0"/>
                                          </p:stCondLst>
                                        </p:cTn>
                                        <p:tgtEl>
                                          <p:spTgt spid="340"/>
                                        </p:tgtEl>
                                        <p:attrNameLst>
                                          <p:attrName>style.visibility</p:attrName>
                                        </p:attrNameLst>
                                      </p:cBhvr>
                                      <p:to>
                                        <p:strVal val="visible"/>
                                      </p:to>
                                    </p:set>
                                    <p:anim calcmode="lin" valueType="num">
                                      <p:cBhvr additive="base">
                                        <p:cTn id="46" dur="3000"/>
                                        <p:tgtEl>
                                          <p:spTgt spid="340"/>
                                        </p:tgtEl>
                                        <p:attrNameLst>
                                          <p:attrName>ppt_x</p:attrName>
                                        </p:attrNameLst>
                                      </p:cBhvr>
                                      <p:tavLst>
                                        <p:tav tm="0">
                                          <p:val>
                                            <p:strVal val="#ppt_x-1"/>
                                          </p:val>
                                        </p:tav>
                                        <p:tav tm="100000">
                                          <p:val>
                                            <p:strVal val="#ppt_x"/>
                                          </p:val>
                                        </p:tav>
                                      </p:tavLst>
                                    </p:anim>
                                  </p:childTnLst>
                                </p:cTn>
                              </p:par>
                            </p:childTnLst>
                          </p:cTn>
                        </p:par>
                        <p:par>
                          <p:cTn id="47" fill="hold">
                            <p:stCondLst>
                              <p:cond delay="15002"/>
                            </p:stCondLst>
                            <p:childTnLst>
                              <p:par>
                                <p:cTn id="48" presetID="8" presetClass="emph" presetSubtype="0" fill="hold" nodeType="afterEffect">
                                  <p:stCondLst>
                                    <p:cond delay="0"/>
                                  </p:stCondLst>
                                  <p:childTnLst>
                                    <p:animRot by="-21600000">
                                      <p:cBhvr>
                                        <p:cTn id="49" dur="3000" fill="hold"/>
                                        <p:tgtEl>
                                          <p:spTgt spid="340"/>
                                        </p:tgtEl>
                                        <p:attrNameLst>
                                          <p:attrName>r</p:attrName>
                                        </p:attrNameLst>
                                      </p:cBhvr>
                                    </p:animRot>
                                  </p:childTnLst>
                                </p:cTn>
                              </p:par>
                              <p:par>
                                <p:cTn id="50" presetID="1" presetClass="entr" presetSubtype="0" fill="hold" nodeType="withEffect">
                                  <p:stCondLst>
                                    <p:cond delay="0"/>
                                  </p:stCondLst>
                                  <p:childTnLst>
                                    <p:set>
                                      <p:cBhvr>
                                        <p:cTn id="51"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8"/>
          <p:cNvSpPr/>
          <p:nvPr/>
        </p:nvSpPr>
        <p:spPr>
          <a:xfrm>
            <a:off x="4800600" y="3429000"/>
            <a:ext cx="228600" cy="228600"/>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 name="Google Shape;352;p68"/>
          <p:cNvSpPr txBox="1"/>
          <p:nvPr/>
        </p:nvSpPr>
        <p:spPr>
          <a:xfrm>
            <a:off x="457200" y="1639669"/>
            <a:ext cx="822960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B0F0"/>
                </a:solidFill>
                <a:latin typeface="Arial"/>
                <a:ea typeface="Arial"/>
                <a:cs typeface="Arial"/>
                <a:sym typeface="Arial"/>
              </a:rPr>
              <a:t>Advance</a:t>
            </a:r>
            <a:r>
              <a:rPr lang="en-US" sz="1400" b="0" i="0" u="none" strike="noStrike" cap="none" dirty="0">
                <a:solidFill>
                  <a:srgbClr val="000000"/>
                </a:solidFill>
                <a:latin typeface="Arial"/>
                <a:ea typeface="Arial"/>
                <a:cs typeface="Arial"/>
                <a:sym typeface="Arial"/>
              </a:rPr>
              <a:t> is the distance gained in the original directions until vessel steadies on her new course.</a:t>
            </a:r>
            <a:endParaRPr dirty="0"/>
          </a:p>
        </p:txBody>
      </p:sp>
      <p:sp>
        <p:nvSpPr>
          <p:cNvPr id="353" name="Google Shape;353;p68"/>
          <p:cNvSpPr txBox="1"/>
          <p:nvPr/>
        </p:nvSpPr>
        <p:spPr>
          <a:xfrm>
            <a:off x="457200" y="2173069"/>
            <a:ext cx="8229600" cy="6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E36C09"/>
                </a:solidFill>
                <a:latin typeface="Arial"/>
                <a:ea typeface="Arial"/>
                <a:cs typeface="Arial"/>
                <a:sym typeface="Arial"/>
              </a:rPr>
              <a:t>Transfer</a:t>
            </a:r>
            <a:r>
              <a:rPr lang="en-US" sz="1400" b="0" i="0" u="none" strike="noStrike" cap="none" dirty="0">
                <a:solidFill>
                  <a:srgbClr val="000000"/>
                </a:solidFill>
                <a:latin typeface="Arial"/>
                <a:ea typeface="Arial"/>
                <a:cs typeface="Arial"/>
                <a:sym typeface="Arial"/>
              </a:rPr>
              <a:t> is the distance gained at right angles to the original course until vessel steadies on her new course.</a:t>
            </a:r>
            <a:endParaRPr dirty="0"/>
          </a:p>
        </p:txBody>
      </p:sp>
      <p:sp>
        <p:nvSpPr>
          <p:cNvPr id="354" name="Google Shape;354;p68"/>
          <p:cNvSpPr/>
          <p:nvPr/>
        </p:nvSpPr>
        <p:spPr>
          <a:xfrm>
            <a:off x="609600" y="3581400"/>
            <a:ext cx="1143000" cy="152400"/>
          </a:xfrm>
          <a:custGeom>
            <a:avLst/>
            <a:gdLst/>
            <a:ahLst/>
            <a:cxnLst/>
            <a:rect l="l" t="t" r="r" b="b"/>
            <a:pathLst>
              <a:path w="1371600" h="228600" extrusionOk="0">
                <a:moveTo>
                  <a:pt x="0" y="0"/>
                </a:moveTo>
                <a:lnTo>
                  <a:pt x="1257300" y="0"/>
                </a:lnTo>
                <a:lnTo>
                  <a:pt x="1371600" y="114300"/>
                </a:lnTo>
                <a:lnTo>
                  <a:pt x="1257300" y="228600"/>
                </a:lnTo>
                <a:lnTo>
                  <a:pt x="0" y="228600"/>
                </a:lnTo>
                <a:lnTo>
                  <a:pt x="0" y="0"/>
                </a:lnTo>
                <a:close/>
              </a:path>
            </a:pathLst>
          </a:cu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55" name="Google Shape;355;p68"/>
          <p:cNvCxnSpPr/>
          <p:nvPr/>
        </p:nvCxnSpPr>
        <p:spPr>
          <a:xfrm>
            <a:off x="1676400" y="3657600"/>
            <a:ext cx="3352800" cy="0"/>
          </a:xfrm>
          <a:prstGeom prst="straightConnector1">
            <a:avLst/>
          </a:prstGeom>
          <a:noFill/>
          <a:ln w="28575" cap="flat" cmpd="sng">
            <a:solidFill>
              <a:srgbClr val="00B0F0"/>
            </a:solidFill>
            <a:prstDash val="solid"/>
            <a:round/>
            <a:headEnd type="none" w="sm" len="sm"/>
            <a:tailEnd type="triangle" w="med" len="med"/>
          </a:ln>
        </p:spPr>
      </p:cxnSp>
      <p:cxnSp>
        <p:nvCxnSpPr>
          <p:cNvPr id="356" name="Google Shape;356;p68"/>
          <p:cNvCxnSpPr/>
          <p:nvPr/>
        </p:nvCxnSpPr>
        <p:spPr>
          <a:xfrm rot="10800000">
            <a:off x="5029200" y="2590800"/>
            <a:ext cx="0" cy="1066800"/>
          </a:xfrm>
          <a:prstGeom prst="straightConnector1">
            <a:avLst/>
          </a:prstGeom>
          <a:noFill/>
          <a:ln w="28575" cap="flat" cmpd="sng">
            <a:solidFill>
              <a:srgbClr val="E36C09"/>
            </a:solidFill>
            <a:prstDash val="solid"/>
            <a:round/>
            <a:headEnd type="none" w="sm" len="sm"/>
            <a:tailEnd type="triangle" w="med" len="med"/>
          </a:ln>
        </p:spPr>
      </p:cxnSp>
      <p:sp>
        <p:nvSpPr>
          <p:cNvPr id="357" name="Google Shape;357;p68"/>
          <p:cNvSpPr txBox="1"/>
          <p:nvPr/>
        </p:nvSpPr>
        <p:spPr>
          <a:xfrm>
            <a:off x="457200" y="3733800"/>
            <a:ext cx="822960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B0F0"/>
                </a:solidFill>
                <a:latin typeface="Arial"/>
                <a:ea typeface="Arial"/>
                <a:cs typeface="Arial"/>
                <a:sym typeface="Arial"/>
              </a:rPr>
              <a:t>Advance </a:t>
            </a:r>
            <a:r>
              <a:rPr lang="en-US" sz="1400" b="0" i="0" u="none" strike="noStrike" cap="none">
                <a:solidFill>
                  <a:srgbClr val="000000"/>
                </a:solidFill>
                <a:latin typeface="Arial"/>
                <a:ea typeface="Arial"/>
                <a:cs typeface="Arial"/>
                <a:sym typeface="Arial"/>
              </a:rPr>
              <a:t>and</a:t>
            </a:r>
            <a:r>
              <a:rPr lang="en-US" sz="1400" b="1" i="0" u="none" strike="noStrike" cap="none">
                <a:solidFill>
                  <a:srgbClr val="00B0F0"/>
                </a:solidFill>
                <a:latin typeface="Arial"/>
                <a:ea typeface="Arial"/>
                <a:cs typeface="Arial"/>
                <a:sym typeface="Arial"/>
              </a:rPr>
              <a:t> </a:t>
            </a:r>
            <a:r>
              <a:rPr lang="en-US" sz="1400" b="1" i="0" u="none" strike="noStrike" cap="none">
                <a:solidFill>
                  <a:srgbClr val="E36C09"/>
                </a:solidFill>
                <a:latin typeface="Arial"/>
                <a:ea typeface="Arial"/>
                <a:cs typeface="Arial"/>
                <a:sym typeface="Arial"/>
              </a:rPr>
              <a:t>Transfer</a:t>
            </a:r>
            <a:r>
              <a:rPr lang="en-US" sz="1400" b="0" i="0" u="none" strike="noStrike" cap="none">
                <a:solidFill>
                  <a:srgbClr val="000000"/>
                </a:solidFill>
                <a:latin typeface="Arial"/>
                <a:ea typeface="Arial"/>
                <a:cs typeface="Arial"/>
                <a:sym typeface="Arial"/>
              </a:rPr>
              <a:t> are determined based on </a:t>
            </a:r>
            <a:r>
              <a:rPr lang="en-US" sz="1400" b="1" i="1" u="none" strike="noStrike" cap="none">
                <a:solidFill>
                  <a:srgbClr val="000000"/>
                </a:solidFill>
                <a:latin typeface="Arial"/>
                <a:ea typeface="Arial"/>
                <a:cs typeface="Arial"/>
                <a:sym typeface="Arial"/>
              </a:rPr>
              <a:t>angle of turn</a:t>
            </a:r>
            <a:r>
              <a:rPr lang="en-US" sz="1400" b="0" i="1" u="none" strike="noStrike" cap="none">
                <a:solidFill>
                  <a:srgbClr val="000000"/>
                </a:solidFill>
                <a:latin typeface="Arial"/>
                <a:ea typeface="Arial"/>
                <a:cs typeface="Arial"/>
                <a:sym typeface="Arial"/>
              </a:rPr>
              <a:t>,</a:t>
            </a:r>
            <a:r>
              <a:rPr lang="en-US" sz="1400" b="1" i="1" u="none" strike="noStrike" cap="none">
                <a:solidFill>
                  <a:srgbClr val="000000"/>
                </a:solidFill>
                <a:latin typeface="Arial"/>
                <a:ea typeface="Arial"/>
                <a:cs typeface="Arial"/>
                <a:sym typeface="Arial"/>
              </a:rPr>
              <a:t> rudder angle</a:t>
            </a:r>
            <a:r>
              <a:rPr lang="en-US" sz="1400" b="0" i="1" u="none" strike="noStrike" cap="none">
                <a:solidFill>
                  <a:srgbClr val="00000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and vessel’s </a:t>
            </a:r>
            <a:r>
              <a:rPr lang="en-US" sz="1400" b="1" i="1" u="none" strike="noStrike" cap="none">
                <a:solidFill>
                  <a:srgbClr val="000000"/>
                </a:solidFill>
                <a:latin typeface="Arial"/>
                <a:ea typeface="Arial"/>
                <a:cs typeface="Arial"/>
                <a:sym typeface="Arial"/>
              </a:rPr>
              <a:t>speed</a:t>
            </a:r>
            <a:r>
              <a:rPr lang="en-US" sz="1400" b="0" i="0" u="none" strike="noStrike" cap="none">
                <a:solidFill>
                  <a:srgbClr val="000000"/>
                </a:solidFill>
                <a:latin typeface="Arial"/>
                <a:ea typeface="Arial"/>
                <a:cs typeface="Arial"/>
                <a:sym typeface="Arial"/>
              </a:rPr>
              <a:t>. Every vessel has specific tactical data tables which represent turning characteristics based on these factors. </a:t>
            </a:r>
            <a:r>
              <a:rPr lang="en-US" sz="1400" b="0" i="1" u="none" strike="noStrike" cap="none">
                <a:solidFill>
                  <a:srgbClr val="000000"/>
                </a:solidFill>
                <a:latin typeface="Arial"/>
                <a:ea typeface="Arial"/>
                <a:cs typeface="Arial"/>
                <a:sym typeface="Arial"/>
              </a:rPr>
              <a:t>Example below:</a:t>
            </a:r>
            <a:endParaRPr/>
          </a:p>
        </p:txBody>
      </p:sp>
      <p:pic>
        <p:nvPicPr>
          <p:cNvPr id="358" name="Google Shape;358;p68"/>
          <p:cNvPicPr preferRelativeResize="0"/>
          <p:nvPr/>
        </p:nvPicPr>
        <p:blipFill rotWithShape="1">
          <a:blip r:embed="rId3">
            <a:alphaModFix/>
          </a:blip>
          <a:srcRect/>
          <a:stretch/>
        </p:blipFill>
        <p:spPr>
          <a:xfrm>
            <a:off x="533400" y="4876800"/>
            <a:ext cx="5505450" cy="1685925"/>
          </a:xfrm>
          <a:prstGeom prst="rect">
            <a:avLst/>
          </a:prstGeom>
          <a:noFill/>
          <a:ln>
            <a:noFill/>
          </a:ln>
        </p:spPr>
      </p:pic>
      <p:sp>
        <p:nvSpPr>
          <p:cNvPr id="359" name="Google Shape;359;p68"/>
          <p:cNvSpPr/>
          <p:nvPr/>
        </p:nvSpPr>
        <p:spPr>
          <a:xfrm>
            <a:off x="4962625" y="2554729"/>
            <a:ext cx="152400" cy="152400"/>
          </a:xfrm>
          <a:prstGeom prst="ellipse">
            <a:avLst/>
          </a:prstGeom>
          <a:noFill/>
          <a:ln w="25400" cap="flat" cmpd="sng">
            <a:solidFill>
              <a:srgbClr val="F4F3E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0" name="Google Shape;360;p68"/>
          <p:cNvSpPr/>
          <p:nvPr/>
        </p:nvSpPr>
        <p:spPr>
          <a:xfrm>
            <a:off x="1600200" y="3581400"/>
            <a:ext cx="152400" cy="152400"/>
          </a:xfrm>
          <a:prstGeom prst="ellipse">
            <a:avLst/>
          </a:prstGeom>
          <a:noFill/>
          <a:ln w="25400" cap="flat" cmpd="sng">
            <a:solidFill>
              <a:srgbClr val="F4F3E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1" name="Google Shape;361;p68"/>
          <p:cNvSpPr txBox="1"/>
          <p:nvPr/>
        </p:nvSpPr>
        <p:spPr>
          <a:xfrm>
            <a:off x="1371600" y="3352800"/>
            <a:ext cx="72808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Turn Point</a:t>
            </a:r>
            <a:endParaRPr/>
          </a:p>
        </p:txBody>
      </p:sp>
      <p:sp>
        <p:nvSpPr>
          <p:cNvPr id="362" name="Google Shape;362;p68"/>
          <p:cNvSpPr txBox="1"/>
          <p:nvPr/>
        </p:nvSpPr>
        <p:spPr>
          <a:xfrm>
            <a:off x="5072741" y="2554729"/>
            <a:ext cx="83869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Steady Point</a:t>
            </a:r>
            <a:endParaRPr/>
          </a:p>
        </p:txBody>
      </p:sp>
      <p:sp>
        <p:nvSpPr>
          <p:cNvPr id="363" name="Google Shape;363;p68"/>
          <p:cNvSpPr txBox="1"/>
          <p:nvPr/>
        </p:nvSpPr>
        <p:spPr>
          <a:xfrm>
            <a:off x="3200400" y="4828401"/>
            <a:ext cx="152400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sng" strike="noStrike" cap="none">
                <a:solidFill>
                  <a:srgbClr val="000000"/>
                </a:solidFill>
                <a:latin typeface="Arial"/>
                <a:ea typeface="Arial"/>
                <a:cs typeface="Arial"/>
                <a:sym typeface="Arial"/>
              </a:rPr>
              <a:t>ANGLE OF TURN</a:t>
            </a:r>
            <a:endParaRPr sz="1200" b="1" i="1" u="sng"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D3C24A0D-5C56-44EF-9CA5-8AEE9D681274}"/>
              </a:ext>
            </a:extLst>
          </p:cNvPr>
          <p:cNvPicPr>
            <a:picLocks noChangeAspect="1"/>
          </p:cNvPicPr>
          <p:nvPr/>
        </p:nvPicPr>
        <p:blipFill>
          <a:blip r:embed="rId4"/>
          <a:stretch>
            <a:fillRect/>
          </a:stretch>
        </p:blipFill>
        <p:spPr>
          <a:xfrm>
            <a:off x="0" y="0"/>
            <a:ext cx="9144000" cy="1676400"/>
          </a:xfrm>
          <a:prstGeom prst="rect">
            <a:avLst/>
          </a:prstGeom>
        </p:spPr>
      </p:pic>
      <p:sp>
        <p:nvSpPr>
          <p:cNvPr id="364" name="Google Shape;364;p68"/>
          <p:cNvSpPr txBox="1">
            <a:spLocks noGrp="1"/>
          </p:cNvSpPr>
          <p:nvPr>
            <p:ph type="body" idx="1"/>
          </p:nvPr>
        </p:nvSpPr>
        <p:spPr>
          <a:xfrm>
            <a:off x="76200" y="457200"/>
            <a:ext cx="9144000" cy="762000"/>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ctr" rtl="0">
              <a:lnSpc>
                <a:spcPct val="100000"/>
              </a:lnSpc>
              <a:spcBef>
                <a:spcPts val="360"/>
              </a:spcBef>
              <a:spcAft>
                <a:spcPts val="0"/>
              </a:spcAft>
              <a:buSzPts val="1800"/>
              <a:buFont typeface="Arial"/>
              <a:buNone/>
            </a:pPr>
            <a:r>
              <a:rPr lang="en-US" sz="5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Advance and Transfer</a:t>
            </a:r>
            <a:endParaRPr sz="5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457200" lvl="0" indent="-342900" algn="ctr" rtl="0">
              <a:lnSpc>
                <a:spcPct val="100000"/>
              </a:lnSpc>
              <a:spcBef>
                <a:spcPts val="360"/>
              </a:spcBef>
              <a:spcAft>
                <a:spcPts val="0"/>
              </a:spcAft>
              <a:buSzPts val="1800"/>
              <a:buFont typeface="Arial"/>
              <a:buNone/>
            </a:pPr>
            <a:endParaRPr b="1" dirty="0">
              <a:solidFill>
                <a:srgbClr val="C00000"/>
              </a:solidFill>
            </a:endParaRPr>
          </a:p>
        </p:txBody>
      </p:sp>
      <p:pic>
        <p:nvPicPr>
          <p:cNvPr id="3" name="Picture 2">
            <a:extLst>
              <a:ext uri="{FF2B5EF4-FFF2-40B4-BE49-F238E27FC236}">
                <a16:creationId xmlns:a16="http://schemas.microsoft.com/office/drawing/2014/main" id="{C738A5D0-680E-4F2D-AA7D-8D7BAF128D51}"/>
              </a:ext>
            </a:extLst>
          </p:cNvPr>
          <p:cNvPicPr>
            <a:picLocks noChangeAspect="1"/>
          </p:cNvPicPr>
          <p:nvPr/>
        </p:nvPicPr>
        <p:blipFill>
          <a:blip r:embed="rId5"/>
          <a:stretch>
            <a:fillRect/>
          </a:stretch>
        </p:blipFill>
        <p:spPr>
          <a:xfrm>
            <a:off x="304800" y="187083"/>
            <a:ext cx="1146147" cy="1146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2000"/>
                                        <p:tgtEl>
                                          <p:spTgt spid="352"/>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55"/>
                                        </p:tgtEl>
                                        <p:attrNameLst>
                                          <p:attrName>style.visibility</p:attrName>
                                        </p:attrNameLst>
                                      </p:cBhvr>
                                      <p:to>
                                        <p:strVal val="visible"/>
                                      </p:to>
                                    </p:set>
                                    <p:animEffect transition="in" filter="fade">
                                      <p:cBhvr>
                                        <p:cTn id="11" dur="2000"/>
                                        <p:tgtEl>
                                          <p:spTgt spid="35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53"/>
                                        </p:tgtEl>
                                        <p:attrNameLst>
                                          <p:attrName>style.visibility</p:attrName>
                                        </p:attrNameLst>
                                      </p:cBhvr>
                                      <p:to>
                                        <p:strVal val="visible"/>
                                      </p:to>
                                    </p:set>
                                    <p:animEffect transition="in" filter="fade">
                                      <p:cBhvr>
                                        <p:cTn id="16" dur="2000"/>
                                        <p:tgtEl>
                                          <p:spTgt spid="353"/>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51"/>
                                        </p:tgtEl>
                                        <p:attrNameLst>
                                          <p:attrName>style.visibility</p:attrName>
                                        </p:attrNameLst>
                                      </p:cBhvr>
                                      <p:to>
                                        <p:strVal val="visible"/>
                                      </p:to>
                                    </p:set>
                                    <p:animEffect transition="in" filter="fade">
                                      <p:cBhvr>
                                        <p:cTn id="20" dur="3000"/>
                                        <p:tgtEl>
                                          <p:spTgt spid="351"/>
                                        </p:tgtEl>
                                      </p:cBhvr>
                                    </p:animEffect>
                                  </p:childTnLst>
                                </p:cTn>
                              </p:par>
                              <p:par>
                                <p:cTn id="21" presetID="10" presetClass="entr" presetSubtype="0" fill="hold" nodeType="withEffect">
                                  <p:stCondLst>
                                    <p:cond delay="0"/>
                                  </p:stCondLst>
                                  <p:childTnLst>
                                    <p:set>
                                      <p:cBhvr>
                                        <p:cTn id="22" dur="1" fill="hold">
                                          <p:stCondLst>
                                            <p:cond delay="0"/>
                                          </p:stCondLst>
                                        </p:cTn>
                                        <p:tgtEl>
                                          <p:spTgt spid="356"/>
                                        </p:tgtEl>
                                        <p:attrNameLst>
                                          <p:attrName>style.visibility</p:attrName>
                                        </p:attrNameLst>
                                      </p:cBhvr>
                                      <p:to>
                                        <p:strVal val="visible"/>
                                      </p:to>
                                    </p:set>
                                    <p:animEffect transition="in" filter="fade">
                                      <p:cBhvr>
                                        <p:cTn id="23" dur="2000"/>
                                        <p:tgtEl>
                                          <p:spTgt spid="356"/>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59"/>
                                        </p:tgtEl>
                                        <p:attrNameLst>
                                          <p:attrName>style.visibility</p:attrName>
                                        </p:attrNameLst>
                                      </p:cBhvr>
                                      <p:to>
                                        <p:strVal val="visible"/>
                                      </p:to>
                                    </p:set>
                                    <p:animEffect transition="in" filter="fade">
                                      <p:cBhvr>
                                        <p:cTn id="27" dur="2000"/>
                                        <p:tgtEl>
                                          <p:spTgt spid="359"/>
                                        </p:tgtEl>
                                      </p:cBhvr>
                                    </p:animEffect>
                                  </p:childTnLst>
                                </p:cTn>
                              </p:par>
                              <p:par>
                                <p:cTn id="28" presetID="10" presetClass="entr" presetSubtype="0" fill="hold" nodeType="withEffect">
                                  <p:stCondLst>
                                    <p:cond delay="0"/>
                                  </p:stCondLst>
                                  <p:childTnLst>
                                    <p:set>
                                      <p:cBhvr>
                                        <p:cTn id="29" dur="1" fill="hold">
                                          <p:stCondLst>
                                            <p:cond delay="0"/>
                                          </p:stCondLst>
                                        </p:cTn>
                                        <p:tgtEl>
                                          <p:spTgt spid="360"/>
                                        </p:tgtEl>
                                        <p:attrNameLst>
                                          <p:attrName>style.visibility</p:attrName>
                                        </p:attrNameLst>
                                      </p:cBhvr>
                                      <p:to>
                                        <p:strVal val="visible"/>
                                      </p:to>
                                    </p:set>
                                    <p:animEffect transition="in" filter="fade">
                                      <p:cBhvr>
                                        <p:cTn id="30" dur="2000"/>
                                        <p:tgtEl>
                                          <p:spTgt spid="360"/>
                                        </p:tgtEl>
                                      </p:cBhvr>
                                    </p:animEffect>
                                  </p:childTnLst>
                                </p:cTn>
                              </p:par>
                              <p:par>
                                <p:cTn id="31" presetID="10" presetClass="entr" presetSubtype="0" fill="hold" nodeType="withEffect">
                                  <p:stCondLst>
                                    <p:cond delay="0"/>
                                  </p:stCondLst>
                                  <p:childTnLst>
                                    <p:set>
                                      <p:cBhvr>
                                        <p:cTn id="32" dur="1" fill="hold">
                                          <p:stCondLst>
                                            <p:cond delay="0"/>
                                          </p:stCondLst>
                                        </p:cTn>
                                        <p:tgtEl>
                                          <p:spTgt spid="361"/>
                                        </p:tgtEl>
                                        <p:attrNameLst>
                                          <p:attrName>style.visibility</p:attrName>
                                        </p:attrNameLst>
                                      </p:cBhvr>
                                      <p:to>
                                        <p:strVal val="visible"/>
                                      </p:to>
                                    </p:set>
                                    <p:animEffect transition="in" filter="fade">
                                      <p:cBhvr>
                                        <p:cTn id="33" dur="2000"/>
                                        <p:tgtEl>
                                          <p:spTgt spid="361"/>
                                        </p:tgtEl>
                                      </p:cBhvr>
                                    </p:animEffect>
                                  </p:childTnLst>
                                </p:cTn>
                              </p:par>
                              <p:par>
                                <p:cTn id="34" presetID="10" presetClass="entr" presetSubtype="0" fill="hold" nodeType="withEffect">
                                  <p:stCondLst>
                                    <p:cond delay="0"/>
                                  </p:stCondLst>
                                  <p:childTnLst>
                                    <p:set>
                                      <p:cBhvr>
                                        <p:cTn id="35" dur="1" fill="hold">
                                          <p:stCondLst>
                                            <p:cond delay="0"/>
                                          </p:stCondLst>
                                        </p:cTn>
                                        <p:tgtEl>
                                          <p:spTgt spid="362"/>
                                        </p:tgtEl>
                                        <p:attrNameLst>
                                          <p:attrName>style.visibility</p:attrName>
                                        </p:attrNameLst>
                                      </p:cBhvr>
                                      <p:to>
                                        <p:strVal val="visible"/>
                                      </p:to>
                                    </p:set>
                                    <p:animEffect transition="in" filter="fade">
                                      <p:cBhvr>
                                        <p:cTn id="36" dur="2000"/>
                                        <p:tgtEl>
                                          <p:spTgt spid="362"/>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21600000">
                                      <p:cBhvr>
                                        <p:cTn id="40" dur="5000" fill="hold"/>
                                        <p:tgtEl>
                                          <p:spTgt spid="354"/>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57"/>
                                        </p:tgtEl>
                                        <p:attrNameLst>
                                          <p:attrName>style.visibility</p:attrName>
                                        </p:attrNameLst>
                                      </p:cBhvr>
                                      <p:to>
                                        <p:strVal val="visible"/>
                                      </p:to>
                                    </p:set>
                                    <p:animEffect transition="in" filter="fade">
                                      <p:cBhvr>
                                        <p:cTn id="45" dur="2000"/>
                                        <p:tgtEl>
                                          <p:spTgt spid="357"/>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358"/>
                                        </p:tgtEl>
                                        <p:attrNameLst>
                                          <p:attrName>style.visibility</p:attrName>
                                        </p:attrNameLst>
                                      </p:cBhvr>
                                      <p:to>
                                        <p:strVal val="visible"/>
                                      </p:to>
                                    </p:set>
                                    <p:animEffect transition="in" filter="fade">
                                      <p:cBhvr>
                                        <p:cTn id="49" dur="500"/>
                                        <p:tgtEl>
                                          <p:spTgt spid="358"/>
                                        </p:tgtEl>
                                      </p:cBhvr>
                                    </p:animEffect>
                                  </p:childTnLst>
                                </p:cTn>
                              </p:par>
                              <p:par>
                                <p:cTn id="50" presetID="1" presetClass="entr" presetSubtype="0" fill="hold" nodeType="withEffect">
                                  <p:stCondLst>
                                    <p:cond delay="0"/>
                                  </p:stCondLst>
                                  <p:childTnLst>
                                    <p:set>
                                      <p:cBhvr>
                                        <p:cTn id="51"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cxnSp>
        <p:nvCxnSpPr>
          <p:cNvPr id="370" name="Google Shape;370;p69"/>
          <p:cNvCxnSpPr/>
          <p:nvPr/>
        </p:nvCxnSpPr>
        <p:spPr>
          <a:xfrm rot="10800000" flipH="1">
            <a:off x="5562600" y="1295400"/>
            <a:ext cx="2286000" cy="2286000"/>
          </a:xfrm>
          <a:prstGeom prst="straightConnector1">
            <a:avLst/>
          </a:prstGeom>
          <a:noFill/>
          <a:ln w="38100" cap="flat" cmpd="sng">
            <a:solidFill>
              <a:schemeClr val="dk1"/>
            </a:solidFill>
            <a:prstDash val="solid"/>
            <a:round/>
            <a:headEnd type="none" w="sm" len="sm"/>
            <a:tailEnd type="none" w="sm" len="sm"/>
          </a:ln>
        </p:spPr>
      </p:cxnSp>
      <p:cxnSp>
        <p:nvCxnSpPr>
          <p:cNvPr id="371" name="Google Shape;371;p69"/>
          <p:cNvCxnSpPr/>
          <p:nvPr/>
        </p:nvCxnSpPr>
        <p:spPr>
          <a:xfrm rot="10800000" flipH="1">
            <a:off x="5562600" y="2514600"/>
            <a:ext cx="1066800" cy="1066800"/>
          </a:xfrm>
          <a:prstGeom prst="straightConnector1">
            <a:avLst/>
          </a:prstGeom>
          <a:noFill/>
          <a:ln w="38100" cap="flat" cmpd="sng">
            <a:solidFill>
              <a:srgbClr val="00B050"/>
            </a:solidFill>
            <a:prstDash val="solid"/>
            <a:round/>
            <a:headEnd type="none" w="sm" len="sm"/>
            <a:tailEnd type="none" w="sm" len="sm"/>
          </a:ln>
        </p:spPr>
      </p:cxnSp>
      <p:sp>
        <p:nvSpPr>
          <p:cNvPr id="372" name="Google Shape;372;p69"/>
          <p:cNvSpPr txBox="1"/>
          <p:nvPr/>
        </p:nvSpPr>
        <p:spPr>
          <a:xfrm>
            <a:off x="381000" y="5867400"/>
            <a:ext cx="822960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Vessels are not always on track. </a:t>
            </a:r>
            <a:r>
              <a:rPr lang="en-US" sz="1400" b="1" i="0" u="none" strike="noStrike" cap="none">
                <a:solidFill>
                  <a:srgbClr val="00B050"/>
                </a:solidFill>
                <a:latin typeface="Arial"/>
                <a:ea typeface="Arial"/>
                <a:cs typeface="Arial"/>
                <a:sym typeface="Arial"/>
              </a:rPr>
              <a:t>Slide Bar </a:t>
            </a:r>
            <a:r>
              <a:rPr lang="en-US" sz="1400" b="0" i="0" u="none" strike="noStrike" cap="none">
                <a:solidFill>
                  <a:srgbClr val="000000"/>
                </a:solidFill>
                <a:latin typeface="Arial"/>
                <a:ea typeface="Arial"/>
                <a:cs typeface="Arial"/>
                <a:sym typeface="Arial"/>
              </a:rPr>
              <a:t>assist the navigator in quickly revising a turn bearing if the vessel is off track just prior to a turn. Draw the slide bar parallel to the new course through the turning point of the original course.</a:t>
            </a:r>
            <a:endParaRPr/>
          </a:p>
        </p:txBody>
      </p:sp>
      <p:sp>
        <p:nvSpPr>
          <p:cNvPr id="373" name="Google Shape;373;p69"/>
          <p:cNvSpPr/>
          <p:nvPr/>
        </p:nvSpPr>
        <p:spPr>
          <a:xfrm>
            <a:off x="304800" y="3048000"/>
            <a:ext cx="1143000" cy="152400"/>
          </a:xfrm>
          <a:custGeom>
            <a:avLst/>
            <a:gdLst/>
            <a:ahLst/>
            <a:cxnLst/>
            <a:rect l="l" t="t" r="r" b="b"/>
            <a:pathLst>
              <a:path w="1371600" h="228600" extrusionOk="0">
                <a:moveTo>
                  <a:pt x="0" y="0"/>
                </a:moveTo>
                <a:lnTo>
                  <a:pt x="1188720" y="0"/>
                </a:lnTo>
                <a:cubicBezTo>
                  <a:pt x="1249680" y="38100"/>
                  <a:pt x="1371600" y="76200"/>
                  <a:pt x="1371600" y="114300"/>
                </a:cubicBezTo>
                <a:cubicBezTo>
                  <a:pt x="1371600" y="152400"/>
                  <a:pt x="1226819" y="190500"/>
                  <a:pt x="1188719" y="228600"/>
                </a:cubicBezTo>
                <a:lnTo>
                  <a:pt x="0" y="228600"/>
                </a:lnTo>
                <a:lnTo>
                  <a:pt x="0" y="0"/>
                </a:lnTo>
                <a:close/>
              </a:path>
            </a:pathLst>
          </a:cu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74" name="Google Shape;374;p69"/>
          <p:cNvCxnSpPr/>
          <p:nvPr/>
        </p:nvCxnSpPr>
        <p:spPr>
          <a:xfrm>
            <a:off x="0" y="3581400"/>
            <a:ext cx="5562600" cy="0"/>
          </a:xfrm>
          <a:prstGeom prst="straightConnector1">
            <a:avLst/>
          </a:prstGeom>
          <a:noFill/>
          <a:ln w="38100" cap="flat" cmpd="sng">
            <a:solidFill>
              <a:schemeClr val="dk1"/>
            </a:solidFill>
            <a:prstDash val="solid"/>
            <a:round/>
            <a:headEnd type="none" w="sm" len="sm"/>
            <a:tailEnd type="none" w="sm" len="sm"/>
          </a:ln>
        </p:spPr>
      </p:cxnSp>
      <p:cxnSp>
        <p:nvCxnSpPr>
          <p:cNvPr id="375" name="Google Shape;375;p69"/>
          <p:cNvCxnSpPr/>
          <p:nvPr/>
        </p:nvCxnSpPr>
        <p:spPr>
          <a:xfrm>
            <a:off x="2667000" y="3581400"/>
            <a:ext cx="3733800" cy="0"/>
          </a:xfrm>
          <a:prstGeom prst="straightConnector1">
            <a:avLst/>
          </a:prstGeom>
          <a:noFill/>
          <a:ln w="28575" cap="flat" cmpd="sng">
            <a:solidFill>
              <a:srgbClr val="00B0F0"/>
            </a:solidFill>
            <a:prstDash val="dash"/>
            <a:round/>
            <a:headEnd type="none" w="sm" len="sm"/>
            <a:tailEnd type="triangle" w="med" len="med"/>
          </a:ln>
        </p:spPr>
      </p:cxnSp>
      <p:sp>
        <p:nvSpPr>
          <p:cNvPr id="376" name="Google Shape;376;p69"/>
          <p:cNvSpPr/>
          <p:nvPr/>
        </p:nvSpPr>
        <p:spPr>
          <a:xfrm>
            <a:off x="6324600" y="2667000"/>
            <a:ext cx="152400" cy="152400"/>
          </a:xfrm>
          <a:prstGeom prst="ellipse">
            <a:avLst/>
          </a:prstGeom>
          <a:noFill/>
          <a:ln w="25400" cap="flat" cmpd="sng">
            <a:solidFill>
              <a:srgbClr val="F4F3E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7" name="Google Shape;377;p69"/>
          <p:cNvSpPr txBox="1"/>
          <p:nvPr/>
        </p:nvSpPr>
        <p:spPr>
          <a:xfrm>
            <a:off x="6476509" y="2649379"/>
            <a:ext cx="838691"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Steady Point</a:t>
            </a:r>
            <a:endParaRPr/>
          </a:p>
        </p:txBody>
      </p:sp>
      <p:sp>
        <p:nvSpPr>
          <p:cNvPr id="378" name="Google Shape;378;p69"/>
          <p:cNvSpPr txBox="1"/>
          <p:nvPr/>
        </p:nvSpPr>
        <p:spPr>
          <a:xfrm>
            <a:off x="2362200" y="3258979"/>
            <a:ext cx="72808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Turn Point</a:t>
            </a:r>
            <a:endParaRPr/>
          </a:p>
        </p:txBody>
      </p:sp>
      <p:sp>
        <p:nvSpPr>
          <p:cNvPr id="379" name="Google Shape;379;p69"/>
          <p:cNvSpPr/>
          <p:nvPr/>
        </p:nvSpPr>
        <p:spPr>
          <a:xfrm>
            <a:off x="2514600" y="3505200"/>
            <a:ext cx="152400" cy="152400"/>
          </a:xfrm>
          <a:prstGeom prst="ellipse">
            <a:avLst/>
          </a:prstGeom>
          <a:noFill/>
          <a:ln w="25400" cap="flat" cmpd="sng">
            <a:solidFill>
              <a:srgbClr val="F4F3E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69"/>
          <p:cNvCxnSpPr/>
          <p:nvPr/>
        </p:nvCxnSpPr>
        <p:spPr>
          <a:xfrm rot="10800000">
            <a:off x="6400800" y="2743200"/>
            <a:ext cx="0" cy="838200"/>
          </a:xfrm>
          <a:prstGeom prst="straightConnector1">
            <a:avLst/>
          </a:prstGeom>
          <a:noFill/>
          <a:ln w="28575" cap="flat" cmpd="sng">
            <a:solidFill>
              <a:srgbClr val="E36C09"/>
            </a:solidFill>
            <a:prstDash val="solid"/>
            <a:round/>
            <a:headEnd type="none" w="sm" len="sm"/>
            <a:tailEnd type="triangle" w="med" len="med"/>
          </a:ln>
        </p:spPr>
      </p:cxnSp>
      <p:sp>
        <p:nvSpPr>
          <p:cNvPr id="381" name="Google Shape;381;p69"/>
          <p:cNvSpPr/>
          <p:nvPr/>
        </p:nvSpPr>
        <p:spPr>
          <a:xfrm>
            <a:off x="2362200" y="5486400"/>
            <a:ext cx="457200" cy="457200"/>
          </a:xfrm>
          <a:prstGeom prst="ellipse">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69"/>
          <p:cNvSpPr txBox="1"/>
          <p:nvPr/>
        </p:nvSpPr>
        <p:spPr>
          <a:xfrm>
            <a:off x="2743200" y="5410200"/>
            <a:ext cx="533400" cy="38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VA</a:t>
            </a:r>
            <a:endParaRPr/>
          </a:p>
        </p:txBody>
      </p:sp>
      <p:sp>
        <p:nvSpPr>
          <p:cNvPr id="383" name="Google Shape;383;p69"/>
          <p:cNvSpPr txBox="1"/>
          <p:nvPr/>
        </p:nvSpPr>
        <p:spPr>
          <a:xfrm rot="-5400000">
            <a:off x="1819583" y="4505017"/>
            <a:ext cx="134684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TB: “VA” 180T/090R</a:t>
            </a:r>
            <a:endParaRPr/>
          </a:p>
        </p:txBody>
      </p:sp>
      <p:cxnSp>
        <p:nvCxnSpPr>
          <p:cNvPr id="384" name="Google Shape;384;p69"/>
          <p:cNvCxnSpPr/>
          <p:nvPr/>
        </p:nvCxnSpPr>
        <p:spPr>
          <a:xfrm rot="10800000">
            <a:off x="2590800" y="3657600"/>
            <a:ext cx="0" cy="2057400"/>
          </a:xfrm>
          <a:prstGeom prst="straightConnector1">
            <a:avLst/>
          </a:prstGeom>
          <a:noFill/>
          <a:ln w="19050" cap="flat" cmpd="sng">
            <a:solidFill>
              <a:schemeClr val="dk1"/>
            </a:solidFill>
            <a:prstDash val="lgDash"/>
            <a:round/>
            <a:headEnd type="none" w="sm" len="sm"/>
            <a:tailEnd type="none" w="sm" len="sm"/>
          </a:ln>
        </p:spPr>
      </p:cxnSp>
      <p:sp>
        <p:nvSpPr>
          <p:cNvPr id="385" name="Google Shape;385;p69"/>
          <p:cNvSpPr txBox="1"/>
          <p:nvPr/>
        </p:nvSpPr>
        <p:spPr>
          <a:xfrm>
            <a:off x="3048000" y="4191000"/>
            <a:ext cx="59436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TB: “Visual Aid” XXXT/XXXR</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r>
              <a:rPr lang="en-US" sz="800" b="0" i="0" u="none" strike="noStrike" cap="none">
                <a:solidFill>
                  <a:srgbClr val="00000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             XXXT =  Direction from Turn Point to Turn Aid</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XXXR = XXXT – Original Course (If negative number + 360)</a:t>
            </a:r>
            <a:endParaRPr/>
          </a:p>
        </p:txBody>
      </p:sp>
      <p:sp>
        <p:nvSpPr>
          <p:cNvPr id="386" name="Google Shape;386;p69"/>
          <p:cNvSpPr txBox="1"/>
          <p:nvPr/>
        </p:nvSpPr>
        <p:spPr>
          <a:xfrm>
            <a:off x="3048000" y="5029200"/>
            <a:ext cx="217457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TR: “RADAR Aid” XXXX YDS</a:t>
            </a:r>
            <a:endParaRPr/>
          </a:p>
        </p:txBody>
      </p:sp>
      <p:sp>
        <p:nvSpPr>
          <p:cNvPr id="387" name="Google Shape;387;p69"/>
          <p:cNvSpPr/>
          <p:nvPr/>
        </p:nvSpPr>
        <p:spPr>
          <a:xfrm>
            <a:off x="2590800" y="2267712"/>
            <a:ext cx="429768" cy="1335024"/>
          </a:xfrm>
          <a:custGeom>
            <a:avLst/>
            <a:gdLst/>
            <a:ahLst/>
            <a:cxnLst/>
            <a:rect l="l" t="t" r="r" b="b"/>
            <a:pathLst>
              <a:path w="429768" h="1335024" extrusionOk="0">
                <a:moveTo>
                  <a:pt x="0" y="1335024"/>
                </a:moveTo>
                <a:cubicBezTo>
                  <a:pt x="46482" y="1121664"/>
                  <a:pt x="92964" y="908304"/>
                  <a:pt x="164592" y="685800"/>
                </a:cubicBezTo>
                <a:cubicBezTo>
                  <a:pt x="236220" y="463296"/>
                  <a:pt x="332994" y="231648"/>
                  <a:pt x="429768" y="0"/>
                </a:cubicBezTo>
              </a:path>
            </a:pathLst>
          </a:custGeom>
          <a:noFill/>
          <a:ln w="9525"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88" name="Google Shape;388;p69"/>
          <p:cNvSpPr txBox="1"/>
          <p:nvPr/>
        </p:nvSpPr>
        <p:spPr>
          <a:xfrm rot="-4333358">
            <a:off x="2214776" y="2371723"/>
            <a:ext cx="122180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TR: “RB” 1,000yds</a:t>
            </a:r>
            <a:endParaRPr/>
          </a:p>
        </p:txBody>
      </p:sp>
      <p:sp>
        <p:nvSpPr>
          <p:cNvPr id="389" name="Google Shape;389;p69"/>
          <p:cNvSpPr/>
          <p:nvPr/>
        </p:nvSpPr>
        <p:spPr>
          <a:xfrm>
            <a:off x="8153400" y="5181600"/>
            <a:ext cx="457200" cy="381000"/>
          </a:xfrm>
          <a:prstGeom prst="triangle">
            <a:avLst>
              <a:gd name="adj" fmla="val 50000"/>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0" name="Google Shape;390;p69"/>
          <p:cNvSpPr txBox="1"/>
          <p:nvPr/>
        </p:nvSpPr>
        <p:spPr>
          <a:xfrm>
            <a:off x="8382000" y="5040868"/>
            <a:ext cx="457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RB</a:t>
            </a:r>
            <a:endParaRPr/>
          </a:p>
        </p:txBody>
      </p:sp>
      <p:cxnSp>
        <p:nvCxnSpPr>
          <p:cNvPr id="391" name="Google Shape;391;p69"/>
          <p:cNvCxnSpPr/>
          <p:nvPr/>
        </p:nvCxnSpPr>
        <p:spPr>
          <a:xfrm rot="10800000" flipH="1">
            <a:off x="2590800" y="3124200"/>
            <a:ext cx="457200" cy="2590800"/>
          </a:xfrm>
          <a:prstGeom prst="straightConnector1">
            <a:avLst/>
          </a:prstGeom>
          <a:noFill/>
          <a:ln w="19050" cap="flat" cmpd="sng">
            <a:solidFill>
              <a:schemeClr val="dk1"/>
            </a:solidFill>
            <a:prstDash val="lgDash"/>
            <a:round/>
            <a:headEnd type="none" w="sm" len="sm"/>
            <a:tailEnd type="none" w="sm" len="sm"/>
          </a:ln>
        </p:spPr>
      </p:cxnSp>
      <p:sp>
        <p:nvSpPr>
          <p:cNvPr id="392" name="Google Shape;392;p69"/>
          <p:cNvSpPr txBox="1"/>
          <p:nvPr/>
        </p:nvSpPr>
        <p:spPr>
          <a:xfrm rot="-4839694">
            <a:off x="2163040" y="4051680"/>
            <a:ext cx="134684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TB: “VA” 190T/100R</a:t>
            </a:r>
            <a:endParaRPr/>
          </a:p>
          <a:p>
            <a:pPr marL="0" marR="0" lvl="0" indent="0" algn="l" rtl="0">
              <a:lnSpc>
                <a:spcPct val="100000"/>
              </a:lnSpc>
              <a:spcBef>
                <a:spcPts val="0"/>
              </a:spcBef>
              <a:spcAft>
                <a:spcPts val="0"/>
              </a:spcAft>
              <a:buNone/>
            </a:pPr>
            <a:r>
              <a:rPr lang="en-US" sz="1100" b="0" i="1" u="none" strike="noStrike" cap="none">
                <a:solidFill>
                  <a:srgbClr val="000000"/>
                </a:solidFill>
                <a:latin typeface="Arial"/>
                <a:ea typeface="Arial"/>
                <a:cs typeface="Arial"/>
                <a:sym typeface="Arial"/>
              </a:rPr>
              <a:t>corrected</a:t>
            </a:r>
            <a:endParaRPr/>
          </a:p>
        </p:txBody>
      </p:sp>
      <p:cxnSp>
        <p:nvCxnSpPr>
          <p:cNvPr id="393" name="Google Shape;393;p69"/>
          <p:cNvCxnSpPr/>
          <p:nvPr/>
        </p:nvCxnSpPr>
        <p:spPr>
          <a:xfrm>
            <a:off x="1447800" y="3124200"/>
            <a:ext cx="2133600" cy="0"/>
          </a:xfrm>
          <a:prstGeom prst="straightConnector1">
            <a:avLst/>
          </a:prstGeom>
          <a:noFill/>
          <a:ln w="9525" cap="flat" cmpd="sng">
            <a:solidFill>
              <a:srgbClr val="4A7DBA"/>
            </a:solidFill>
            <a:prstDash val="solid"/>
            <a:round/>
            <a:headEnd type="none" w="sm" len="sm"/>
            <a:tailEnd type="none" w="sm" len="sm"/>
          </a:ln>
        </p:spPr>
      </p:cxnSp>
      <p:sp>
        <p:nvSpPr>
          <p:cNvPr id="394" name="Google Shape;394;p69"/>
          <p:cNvSpPr txBox="1"/>
          <p:nvPr/>
        </p:nvSpPr>
        <p:spPr>
          <a:xfrm rot="-4333358">
            <a:off x="2725114" y="2082629"/>
            <a:ext cx="111440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TR: “RB” 900yds</a:t>
            </a:r>
            <a:endParaRPr/>
          </a:p>
          <a:p>
            <a:pPr marL="0" marR="0" lvl="0" indent="0" algn="l" rtl="0">
              <a:lnSpc>
                <a:spcPct val="100000"/>
              </a:lnSpc>
              <a:spcBef>
                <a:spcPts val="0"/>
              </a:spcBef>
              <a:spcAft>
                <a:spcPts val="0"/>
              </a:spcAft>
              <a:buNone/>
            </a:pPr>
            <a:r>
              <a:rPr lang="en-US" sz="1100" b="0" i="1" u="none" strike="noStrike" cap="none">
                <a:solidFill>
                  <a:srgbClr val="000000"/>
                </a:solidFill>
                <a:latin typeface="Arial"/>
                <a:ea typeface="Arial"/>
                <a:cs typeface="Arial"/>
                <a:sym typeface="Arial"/>
              </a:rPr>
              <a:t>corrected</a:t>
            </a:r>
            <a:endParaRPr/>
          </a:p>
        </p:txBody>
      </p:sp>
      <p:sp>
        <p:nvSpPr>
          <p:cNvPr id="395" name="Google Shape;395;p69"/>
          <p:cNvSpPr/>
          <p:nvPr/>
        </p:nvSpPr>
        <p:spPr>
          <a:xfrm>
            <a:off x="3048000" y="1789176"/>
            <a:ext cx="429768" cy="1335024"/>
          </a:xfrm>
          <a:custGeom>
            <a:avLst/>
            <a:gdLst/>
            <a:ahLst/>
            <a:cxnLst/>
            <a:rect l="l" t="t" r="r" b="b"/>
            <a:pathLst>
              <a:path w="429768" h="1335024" extrusionOk="0">
                <a:moveTo>
                  <a:pt x="0" y="1335024"/>
                </a:moveTo>
                <a:cubicBezTo>
                  <a:pt x="46482" y="1121664"/>
                  <a:pt x="92964" y="908304"/>
                  <a:pt x="164592" y="685800"/>
                </a:cubicBezTo>
                <a:cubicBezTo>
                  <a:pt x="236220" y="463296"/>
                  <a:pt x="332994" y="231648"/>
                  <a:pt x="429768" y="0"/>
                </a:cubicBezTo>
              </a:path>
            </a:pathLst>
          </a:custGeom>
          <a:noFill/>
          <a:ln w="9525"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A9230499-58FE-4B0E-8819-DE48E418AC8D}"/>
              </a:ext>
            </a:extLst>
          </p:cNvPr>
          <p:cNvPicPr>
            <a:picLocks noChangeAspect="1"/>
          </p:cNvPicPr>
          <p:nvPr/>
        </p:nvPicPr>
        <p:blipFill>
          <a:blip r:embed="rId3"/>
          <a:stretch>
            <a:fillRect/>
          </a:stretch>
        </p:blipFill>
        <p:spPr>
          <a:xfrm>
            <a:off x="0" y="0"/>
            <a:ext cx="9144000" cy="1676400"/>
          </a:xfrm>
          <a:prstGeom prst="rect">
            <a:avLst/>
          </a:prstGeom>
        </p:spPr>
      </p:pic>
      <p:sp>
        <p:nvSpPr>
          <p:cNvPr id="396" name="Google Shape;396;p69"/>
          <p:cNvSpPr txBox="1">
            <a:spLocks noGrp="1"/>
          </p:cNvSpPr>
          <p:nvPr>
            <p:ph type="body" idx="1"/>
          </p:nvPr>
        </p:nvSpPr>
        <p:spPr>
          <a:xfrm>
            <a:off x="76200" y="457200"/>
            <a:ext cx="9144000" cy="762000"/>
          </a:xfrm>
          <a:prstGeom prst="rect">
            <a:avLst/>
          </a:prstGeom>
          <a:noFill/>
          <a:ln>
            <a:noFill/>
          </a:ln>
        </p:spPr>
        <p:txBody>
          <a:bodyPr spcFirstLastPara="1" wrap="square" lIns="91425" tIns="45700" rIns="91425" bIns="45700" anchor="t" anchorCtr="0">
            <a:normAutofit fontScale="85000" lnSpcReduction="10000"/>
          </a:bodyPr>
          <a:lstStyle/>
          <a:p>
            <a:pPr marL="457200" lvl="0" indent="-342900" algn="ctr" rtl="0">
              <a:lnSpc>
                <a:spcPct val="100000"/>
              </a:lnSpc>
              <a:spcBef>
                <a:spcPts val="360"/>
              </a:spcBef>
              <a:spcAft>
                <a:spcPts val="0"/>
              </a:spcAft>
              <a:buSzPts val="1800"/>
              <a:buFont typeface="Arial"/>
              <a:buNone/>
            </a:pPr>
            <a:r>
              <a:rPr lang="en-US" sz="4800" b="1"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rPr>
              <a:t>Turn Point, Slide Bar, and Turn Bearing</a:t>
            </a:r>
            <a:endParaRPr sz="48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457200" lvl="0" indent="-342900" algn="ctr" rtl="0">
              <a:lnSpc>
                <a:spcPct val="100000"/>
              </a:lnSpc>
              <a:spcBef>
                <a:spcPts val="360"/>
              </a:spcBef>
              <a:spcAft>
                <a:spcPts val="0"/>
              </a:spcAft>
              <a:buSzPts val="1800"/>
              <a:buFont typeface="Arial"/>
              <a:buNone/>
            </a:pPr>
            <a:endParaRPr b="1" dirty="0">
              <a:solidFill>
                <a:srgbClr val="C00000"/>
              </a:solidFill>
              <a:latin typeface="Arial"/>
              <a:ea typeface="Arial"/>
              <a:cs typeface="Arial"/>
              <a:sym typeface="Arial"/>
            </a:endParaRPr>
          </a:p>
        </p:txBody>
      </p:sp>
      <p:pic>
        <p:nvPicPr>
          <p:cNvPr id="397" name="Google Shape;397;p69" descr="https://upload.wikimedia.org/wikipedia/commons/2/29/US_Navy_080822-N-4044H-002_Quartermaster_Seaman_Apprentice_Derek_Evoy_looks_through_a_telescopic_alidade.jpg"/>
          <p:cNvPicPr preferRelativeResize="0"/>
          <p:nvPr/>
        </p:nvPicPr>
        <p:blipFill rotWithShape="1">
          <a:blip r:embed="rId4">
            <a:alphaModFix/>
          </a:blip>
          <a:srcRect/>
          <a:stretch/>
        </p:blipFill>
        <p:spPr>
          <a:xfrm>
            <a:off x="4308" y="3908425"/>
            <a:ext cx="2316415" cy="1654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10" presetClass="entr" presetSubtype="0" fill="hold" nodeType="withEffect">
                                  <p:stCondLst>
                                    <p:cond delay="0"/>
                                  </p:stCondLst>
                                  <p:childTnLst>
                                    <p:set>
                                      <p:cBhvr>
                                        <p:cTn id="9" dur="1" fill="hold">
                                          <p:stCondLst>
                                            <p:cond delay="0"/>
                                          </p:stCondLst>
                                        </p:cTn>
                                        <p:tgtEl>
                                          <p:spTgt spid="382"/>
                                        </p:tgtEl>
                                        <p:attrNameLst>
                                          <p:attrName>style.visibility</p:attrName>
                                        </p:attrNameLst>
                                      </p:cBhvr>
                                      <p:to>
                                        <p:strVal val="visible"/>
                                      </p:to>
                                    </p:set>
                                    <p:animEffect transition="in" filter="fade">
                                      <p:cBhvr>
                                        <p:cTn id="10" dur="500"/>
                                        <p:tgtEl>
                                          <p:spTgt spid="382"/>
                                        </p:tgtEl>
                                      </p:cBhvr>
                                    </p:animEffect>
                                  </p:childTnLst>
                                </p:cTn>
                              </p:par>
                              <p:par>
                                <p:cTn id="11" presetID="10" presetClass="entr" presetSubtype="0" fill="hold" nodeType="withEffect">
                                  <p:stCondLst>
                                    <p:cond delay="0"/>
                                  </p:stCondLst>
                                  <p:childTnLst>
                                    <p:set>
                                      <p:cBhvr>
                                        <p:cTn id="12" dur="1" fill="hold">
                                          <p:stCondLst>
                                            <p:cond delay="0"/>
                                          </p:stCondLst>
                                        </p:cTn>
                                        <p:tgtEl>
                                          <p:spTgt spid="390"/>
                                        </p:tgtEl>
                                        <p:attrNameLst>
                                          <p:attrName>style.visibility</p:attrName>
                                        </p:attrNameLst>
                                      </p:cBhvr>
                                      <p:to>
                                        <p:strVal val="visible"/>
                                      </p:to>
                                    </p:set>
                                    <p:animEffect transition="in" filter="fade">
                                      <p:cBhvr>
                                        <p:cTn id="13" dur="500"/>
                                        <p:tgtEl>
                                          <p:spTgt spid="390"/>
                                        </p:tgtEl>
                                      </p:cBhvr>
                                    </p:animEffect>
                                  </p:childTnLst>
                                </p:cTn>
                              </p:par>
                              <p:par>
                                <p:cTn id="14" presetID="10" presetClass="entr" presetSubtype="0" fill="hold" nodeType="withEffect">
                                  <p:stCondLst>
                                    <p:cond delay="0"/>
                                  </p:stCondLst>
                                  <p:childTnLst>
                                    <p:set>
                                      <p:cBhvr>
                                        <p:cTn id="15" dur="1" fill="hold">
                                          <p:stCondLst>
                                            <p:cond delay="0"/>
                                          </p:stCondLst>
                                        </p:cTn>
                                        <p:tgtEl>
                                          <p:spTgt spid="389"/>
                                        </p:tgtEl>
                                        <p:attrNameLst>
                                          <p:attrName>style.visibility</p:attrName>
                                        </p:attrNameLst>
                                      </p:cBhvr>
                                      <p:to>
                                        <p:strVal val="visible"/>
                                      </p:to>
                                    </p:set>
                                    <p:animEffect transition="in" filter="fade">
                                      <p:cBhvr>
                                        <p:cTn id="16" dur="500"/>
                                        <p:tgtEl>
                                          <p:spTgt spid="38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85"/>
                                        </p:tgtEl>
                                        <p:attrNameLst>
                                          <p:attrName>style.visibility</p:attrName>
                                        </p:attrNameLst>
                                      </p:cBhvr>
                                      <p:to>
                                        <p:strVal val="visible"/>
                                      </p:to>
                                    </p:set>
                                    <p:animEffect transition="in" filter="fade">
                                      <p:cBhvr>
                                        <p:cTn id="20" dur="2000"/>
                                        <p:tgtEl>
                                          <p:spTgt spid="385"/>
                                        </p:tgtEl>
                                      </p:cBhvr>
                                    </p:animEffect>
                                  </p:childTnLst>
                                </p:cTn>
                              </p:par>
                              <p:par>
                                <p:cTn id="21" presetID="10" presetClass="entr" presetSubtype="0" fill="hold" nodeType="withEffect">
                                  <p:stCondLst>
                                    <p:cond delay="0"/>
                                  </p:stCondLst>
                                  <p:childTnLst>
                                    <p:set>
                                      <p:cBhvr>
                                        <p:cTn id="22" dur="1" fill="hold">
                                          <p:stCondLst>
                                            <p:cond delay="0"/>
                                          </p:stCondLst>
                                        </p:cTn>
                                        <p:tgtEl>
                                          <p:spTgt spid="386"/>
                                        </p:tgtEl>
                                        <p:attrNameLst>
                                          <p:attrName>style.visibility</p:attrName>
                                        </p:attrNameLst>
                                      </p:cBhvr>
                                      <p:to>
                                        <p:strVal val="visible"/>
                                      </p:to>
                                    </p:set>
                                    <p:animEffect transition="in" filter="fade">
                                      <p:cBhvr>
                                        <p:cTn id="23" dur="2000"/>
                                        <p:tgtEl>
                                          <p:spTgt spid="38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4"/>
                                        </p:tgtEl>
                                        <p:attrNameLst>
                                          <p:attrName>style.visibility</p:attrName>
                                        </p:attrNameLst>
                                      </p:cBhvr>
                                      <p:to>
                                        <p:strVal val="visible"/>
                                      </p:to>
                                    </p:set>
                                    <p:animEffect transition="in" filter="fade">
                                      <p:cBhvr>
                                        <p:cTn id="28" dur="2000"/>
                                        <p:tgtEl>
                                          <p:spTgt spid="384"/>
                                        </p:tgtEl>
                                      </p:cBhvr>
                                    </p:animEffect>
                                  </p:childTnLst>
                                </p:cTn>
                              </p:par>
                              <p:par>
                                <p:cTn id="29" presetID="10" presetClass="entr" presetSubtype="0" fill="hold" nodeType="withEffect">
                                  <p:stCondLst>
                                    <p:cond delay="0"/>
                                  </p:stCondLst>
                                  <p:childTnLst>
                                    <p:set>
                                      <p:cBhvr>
                                        <p:cTn id="30" dur="1" fill="hold">
                                          <p:stCondLst>
                                            <p:cond delay="0"/>
                                          </p:stCondLst>
                                        </p:cTn>
                                        <p:tgtEl>
                                          <p:spTgt spid="383"/>
                                        </p:tgtEl>
                                        <p:attrNameLst>
                                          <p:attrName>style.visibility</p:attrName>
                                        </p:attrNameLst>
                                      </p:cBhvr>
                                      <p:to>
                                        <p:strVal val="visible"/>
                                      </p:to>
                                    </p:set>
                                    <p:animEffect transition="in" filter="fade">
                                      <p:cBhvr>
                                        <p:cTn id="31" dur="2000"/>
                                        <p:tgtEl>
                                          <p:spTgt spid="383"/>
                                        </p:tgtEl>
                                      </p:cBhvr>
                                    </p:animEffect>
                                  </p:childTnLst>
                                </p:cTn>
                              </p:par>
                              <p:par>
                                <p:cTn id="32" presetID="10" presetClass="entr" presetSubtype="0" fill="hold" nodeType="withEffect">
                                  <p:stCondLst>
                                    <p:cond delay="0"/>
                                  </p:stCondLst>
                                  <p:childTnLst>
                                    <p:set>
                                      <p:cBhvr>
                                        <p:cTn id="33" dur="1" fill="hold">
                                          <p:stCondLst>
                                            <p:cond delay="0"/>
                                          </p:stCondLst>
                                        </p:cTn>
                                        <p:tgtEl>
                                          <p:spTgt spid="388"/>
                                        </p:tgtEl>
                                        <p:attrNameLst>
                                          <p:attrName>style.visibility</p:attrName>
                                        </p:attrNameLst>
                                      </p:cBhvr>
                                      <p:to>
                                        <p:strVal val="visible"/>
                                      </p:to>
                                    </p:set>
                                    <p:animEffect transition="in" filter="fade">
                                      <p:cBhvr>
                                        <p:cTn id="34" dur="500"/>
                                        <p:tgtEl>
                                          <p:spTgt spid="388"/>
                                        </p:tgtEl>
                                      </p:cBhvr>
                                    </p:animEffect>
                                  </p:childTnLst>
                                </p:cTn>
                              </p:par>
                              <p:par>
                                <p:cTn id="35" presetID="10" presetClass="entr" presetSubtype="0" fill="hold" nodeType="withEffect">
                                  <p:stCondLst>
                                    <p:cond delay="0"/>
                                  </p:stCondLst>
                                  <p:childTnLst>
                                    <p:set>
                                      <p:cBhvr>
                                        <p:cTn id="36" dur="1" fill="hold">
                                          <p:stCondLst>
                                            <p:cond delay="0"/>
                                          </p:stCondLst>
                                        </p:cTn>
                                        <p:tgtEl>
                                          <p:spTgt spid="387"/>
                                        </p:tgtEl>
                                        <p:attrNameLst>
                                          <p:attrName>style.visibility</p:attrName>
                                        </p:attrNameLst>
                                      </p:cBhvr>
                                      <p:to>
                                        <p:strVal val="visible"/>
                                      </p:to>
                                    </p:set>
                                    <p:animEffect transition="in" filter="fade">
                                      <p:cBhvr>
                                        <p:cTn id="37" dur="2000"/>
                                        <p:tgtEl>
                                          <p:spTgt spid="38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2"/>
                                        </p:tgtEl>
                                        <p:attrNameLst>
                                          <p:attrName>style.visibility</p:attrName>
                                        </p:attrNameLst>
                                      </p:cBhvr>
                                      <p:to>
                                        <p:strVal val="visible"/>
                                      </p:to>
                                    </p:set>
                                    <p:animEffect transition="in" filter="fade">
                                      <p:cBhvr>
                                        <p:cTn id="42" dur="2000"/>
                                        <p:tgtEl>
                                          <p:spTgt spid="372"/>
                                        </p:tgtEl>
                                      </p:cBhvr>
                                    </p:animEffect>
                                  </p:childTnLst>
                                </p:cTn>
                              </p:par>
                              <p:par>
                                <p:cTn id="43" presetID="10" presetClass="exit" presetSubtype="0" fill="hold" nodeType="withEffect">
                                  <p:stCondLst>
                                    <p:cond delay="0"/>
                                  </p:stCondLst>
                                  <p:childTnLst>
                                    <p:animEffect transition="out" filter="fade">
                                      <p:cBhvr>
                                        <p:cTn id="44" dur="500"/>
                                        <p:tgtEl>
                                          <p:spTgt spid="386"/>
                                        </p:tgtEl>
                                      </p:cBhvr>
                                    </p:animEffect>
                                    <p:set>
                                      <p:cBhvr>
                                        <p:cTn id="45" dur="1" fill="hold">
                                          <p:stCondLst>
                                            <p:cond delay="500"/>
                                          </p:stCondLst>
                                        </p:cTn>
                                        <p:tgtEl>
                                          <p:spTgt spid="38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385"/>
                                        </p:tgtEl>
                                      </p:cBhvr>
                                    </p:animEffect>
                                    <p:set>
                                      <p:cBhvr>
                                        <p:cTn id="48" dur="1" fill="hold">
                                          <p:stCondLst>
                                            <p:cond delay="500"/>
                                          </p:stCondLst>
                                        </p:cTn>
                                        <p:tgtEl>
                                          <p:spTgt spid="385"/>
                                        </p:tgtEl>
                                        <p:attrNameLst>
                                          <p:attrName>style.visibility</p:attrName>
                                        </p:attrNameLst>
                                      </p:cBhvr>
                                      <p:to>
                                        <p:strVal val="hidden"/>
                                      </p:to>
                                    </p:set>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37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373"/>
                                        </p:tgtEl>
                                        <p:attrNameLst>
                                          <p:attrName>style.visibility</p:attrName>
                                        </p:attrNameLst>
                                      </p:cBhvr>
                                      <p:to>
                                        <p:strVal val="visible"/>
                                      </p:to>
                                    </p:set>
                                    <p:anim calcmode="lin" valueType="num">
                                      <p:cBhvr additive="base">
                                        <p:cTn id="56" dur="2000"/>
                                        <p:tgtEl>
                                          <p:spTgt spid="373"/>
                                        </p:tgtEl>
                                        <p:attrNameLst>
                                          <p:attrName>ppt_x</p:attrName>
                                        </p:attrNameLst>
                                      </p:cBhvr>
                                      <p:tavLst>
                                        <p:tav tm="0">
                                          <p:val>
                                            <p:strVal val="#ppt_x-1"/>
                                          </p:val>
                                        </p:tav>
                                        <p:tav tm="100000">
                                          <p:val>
                                            <p:strVal val="#ppt_x"/>
                                          </p:val>
                                        </p:tav>
                                      </p:tavLst>
                                    </p:anim>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393"/>
                                        </p:tgtEl>
                                        <p:attrNameLst>
                                          <p:attrName>style.visibility</p:attrName>
                                        </p:attrNameLst>
                                      </p:cBhvr>
                                      <p:to>
                                        <p:strVal val="visible"/>
                                      </p:to>
                                    </p:set>
                                    <p:animEffect transition="in" filter="fade">
                                      <p:cBhvr>
                                        <p:cTn id="60" dur="500"/>
                                        <p:tgtEl>
                                          <p:spTgt spid="393"/>
                                        </p:tgtEl>
                                      </p:cBhvr>
                                    </p:animEffect>
                                  </p:childTnLst>
                                </p:cTn>
                              </p:par>
                            </p:childTnLst>
                          </p:cTn>
                        </p:par>
                        <p:par>
                          <p:cTn id="61" fill="hold">
                            <p:stCondLst>
                              <p:cond delay="2500"/>
                            </p:stCondLst>
                            <p:childTnLst>
                              <p:par>
                                <p:cTn id="62" presetID="10" presetClass="entr" presetSubtype="0" fill="hold" nodeType="afterEffect">
                                  <p:stCondLst>
                                    <p:cond delay="0"/>
                                  </p:stCondLst>
                                  <p:childTnLst>
                                    <p:set>
                                      <p:cBhvr>
                                        <p:cTn id="63" dur="1" fill="hold">
                                          <p:stCondLst>
                                            <p:cond delay="0"/>
                                          </p:stCondLst>
                                        </p:cTn>
                                        <p:tgtEl>
                                          <p:spTgt spid="391"/>
                                        </p:tgtEl>
                                        <p:attrNameLst>
                                          <p:attrName>style.visibility</p:attrName>
                                        </p:attrNameLst>
                                      </p:cBhvr>
                                      <p:to>
                                        <p:strVal val="visible"/>
                                      </p:to>
                                    </p:set>
                                    <p:animEffect transition="in" filter="fade">
                                      <p:cBhvr>
                                        <p:cTn id="64" dur="2000"/>
                                        <p:tgtEl>
                                          <p:spTgt spid="391"/>
                                        </p:tgtEl>
                                      </p:cBhvr>
                                    </p:animEffect>
                                  </p:childTnLst>
                                </p:cTn>
                              </p:par>
                              <p:par>
                                <p:cTn id="65" presetID="10" presetClass="entr" presetSubtype="0" fill="hold" nodeType="withEffect">
                                  <p:stCondLst>
                                    <p:cond delay="0"/>
                                  </p:stCondLst>
                                  <p:childTnLst>
                                    <p:set>
                                      <p:cBhvr>
                                        <p:cTn id="66" dur="1" fill="hold">
                                          <p:stCondLst>
                                            <p:cond delay="0"/>
                                          </p:stCondLst>
                                        </p:cTn>
                                        <p:tgtEl>
                                          <p:spTgt spid="392"/>
                                        </p:tgtEl>
                                        <p:attrNameLst>
                                          <p:attrName>style.visibility</p:attrName>
                                        </p:attrNameLst>
                                      </p:cBhvr>
                                      <p:to>
                                        <p:strVal val="visible"/>
                                      </p:to>
                                    </p:set>
                                    <p:animEffect transition="in" filter="fade">
                                      <p:cBhvr>
                                        <p:cTn id="67" dur="2000"/>
                                        <p:tgtEl>
                                          <p:spTgt spid="392"/>
                                        </p:tgtEl>
                                      </p:cBhvr>
                                    </p:animEffect>
                                  </p:childTnLst>
                                </p:cTn>
                              </p:par>
                              <p:par>
                                <p:cTn id="68" presetID="10" presetClass="entr" presetSubtype="0" fill="hold" nodeType="withEffect">
                                  <p:stCondLst>
                                    <p:cond delay="0"/>
                                  </p:stCondLst>
                                  <p:childTnLst>
                                    <p:set>
                                      <p:cBhvr>
                                        <p:cTn id="69" dur="1" fill="hold">
                                          <p:stCondLst>
                                            <p:cond delay="0"/>
                                          </p:stCondLst>
                                        </p:cTn>
                                        <p:tgtEl>
                                          <p:spTgt spid="394"/>
                                        </p:tgtEl>
                                        <p:attrNameLst>
                                          <p:attrName>style.visibility</p:attrName>
                                        </p:attrNameLst>
                                      </p:cBhvr>
                                      <p:to>
                                        <p:strVal val="visible"/>
                                      </p:to>
                                    </p:set>
                                    <p:animEffect transition="in" filter="fade">
                                      <p:cBhvr>
                                        <p:cTn id="70" dur="500"/>
                                        <p:tgtEl>
                                          <p:spTgt spid="394"/>
                                        </p:tgtEl>
                                      </p:cBhvr>
                                    </p:animEffect>
                                  </p:childTnLst>
                                </p:cTn>
                              </p:par>
                              <p:par>
                                <p:cTn id="71" presetID="10" presetClass="entr" presetSubtype="0" fill="hold" nodeType="withEffect">
                                  <p:stCondLst>
                                    <p:cond delay="0"/>
                                  </p:stCondLst>
                                  <p:childTnLst>
                                    <p:set>
                                      <p:cBhvr>
                                        <p:cTn id="72" dur="1" fill="hold">
                                          <p:stCondLst>
                                            <p:cond delay="0"/>
                                          </p:stCondLst>
                                        </p:cTn>
                                        <p:tgtEl>
                                          <p:spTgt spid="395"/>
                                        </p:tgtEl>
                                        <p:attrNameLst>
                                          <p:attrName>style.visibility</p:attrName>
                                        </p:attrNameLst>
                                      </p:cBhvr>
                                      <p:to>
                                        <p:strVal val="visible"/>
                                      </p:to>
                                    </p:set>
                                    <p:animEffect transition="in" filter="fade">
                                      <p:cBhvr>
                                        <p:cTn id="73" dur="2000"/>
                                        <p:tgtEl>
                                          <p:spTgt spid="395"/>
                                        </p:tgtEl>
                                      </p:cBhvr>
                                    </p:animEffect>
                                  </p:childTnLst>
                                </p:cTn>
                              </p:par>
                              <p:par>
                                <p:cTn id="74" presetID="10" presetClass="exit" presetSubtype="0" fill="hold" nodeType="withEffect">
                                  <p:stCondLst>
                                    <p:cond delay="0"/>
                                  </p:stCondLst>
                                  <p:childTnLst>
                                    <p:animEffect transition="out" filter="fade">
                                      <p:cBhvr>
                                        <p:cTn id="75" dur="500"/>
                                        <p:tgtEl>
                                          <p:spTgt spid="384"/>
                                        </p:tgtEl>
                                      </p:cBhvr>
                                    </p:animEffect>
                                    <p:set>
                                      <p:cBhvr>
                                        <p:cTn id="76" dur="1" fill="hold">
                                          <p:stCondLst>
                                            <p:cond delay="500"/>
                                          </p:stCondLst>
                                        </p:cTn>
                                        <p:tgtEl>
                                          <p:spTgt spid="38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83"/>
                                        </p:tgtEl>
                                      </p:cBhvr>
                                    </p:animEffect>
                                    <p:set>
                                      <p:cBhvr>
                                        <p:cTn id="79" dur="1" fill="hold">
                                          <p:stCondLst>
                                            <p:cond delay="500"/>
                                          </p:stCondLst>
                                        </p:cTn>
                                        <p:tgtEl>
                                          <p:spTgt spid="383"/>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387"/>
                                        </p:tgtEl>
                                      </p:cBhvr>
                                    </p:animEffect>
                                    <p:set>
                                      <p:cBhvr>
                                        <p:cTn id="82" dur="1" fill="hold">
                                          <p:stCondLst>
                                            <p:cond delay="500"/>
                                          </p:stCondLst>
                                        </p:cTn>
                                        <p:tgtEl>
                                          <p:spTgt spid="38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388"/>
                                        </p:tgtEl>
                                      </p:cBhvr>
                                    </p:animEffect>
                                    <p:set>
                                      <p:cBhvr>
                                        <p:cTn id="85" dur="1" fill="hold">
                                          <p:stCondLst>
                                            <p:cond delay="500"/>
                                          </p:stCondLst>
                                        </p:cTn>
                                        <p:tgtEl>
                                          <p:spTgt spid="388"/>
                                        </p:tgtEl>
                                        <p:attrNameLst>
                                          <p:attrName>style.visibility</p:attrName>
                                        </p:attrNameLst>
                                      </p:cBhvr>
                                      <p:to>
                                        <p:strVal val="hidden"/>
                                      </p:to>
                                    </p:set>
                                  </p:childTnLst>
                                </p:cTn>
                              </p:par>
                            </p:childTnLst>
                          </p:cTn>
                        </p:par>
                        <p:par>
                          <p:cTn id="86" fill="hold">
                            <p:stCondLst>
                              <p:cond delay="4500"/>
                            </p:stCondLst>
                            <p:childTnLst>
                              <p:par>
                                <p:cTn id="87" presetID="10" presetClass="exit" presetSubtype="0" fill="hold" nodeType="afterEffect">
                                  <p:stCondLst>
                                    <p:cond delay="0"/>
                                  </p:stCondLst>
                                  <p:childTnLst>
                                    <p:animEffect transition="out" filter="fade">
                                      <p:cBhvr>
                                        <p:cTn id="88" dur="500"/>
                                        <p:tgtEl>
                                          <p:spTgt spid="393"/>
                                        </p:tgtEl>
                                      </p:cBhvr>
                                    </p:animEffect>
                                    <p:set>
                                      <p:cBhvr>
                                        <p:cTn id="89" dur="1" fill="hold">
                                          <p:stCondLst>
                                            <p:cond delay="500"/>
                                          </p:stCondLst>
                                        </p:cTn>
                                        <p:tgtEl>
                                          <p:spTgt spid="393"/>
                                        </p:tgtEl>
                                        <p:attrNameLst>
                                          <p:attrName>style.visibility</p:attrName>
                                        </p:attrNameLst>
                                      </p:cBhvr>
                                      <p:to>
                                        <p:strVal val="hidden"/>
                                      </p:to>
                                    </p:set>
                                  </p:childTnLst>
                                </p:cTn>
                              </p:par>
                            </p:childTnLst>
                          </p:cTn>
                        </p:par>
                        <p:par>
                          <p:cTn id="90" fill="hold">
                            <p:stCondLst>
                              <p:cond delay="5000"/>
                            </p:stCondLst>
                            <p:childTnLst>
                              <p:par>
                                <p:cTn id="91" presetID="8" presetClass="emph" presetSubtype="0" fill="hold" nodeType="afterEffect">
                                  <p:stCondLst>
                                    <p:cond delay="0"/>
                                  </p:stCondLst>
                                  <p:childTnLst>
                                    <p:animRot by="-21600000">
                                      <p:cBhvr>
                                        <p:cTn id="92" dur="5000" fill="hold"/>
                                        <p:tgtEl>
                                          <p:spTgt spid="37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ANAV">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65003</TotalTime>
  <Words>3507</Words>
  <Application>Microsoft Office PowerPoint</Application>
  <PresentationFormat>On-screen Show (4:3)</PresentationFormat>
  <Paragraphs>1271</Paragraphs>
  <Slides>31</Slides>
  <Notes>26</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40" baseType="lpstr">
      <vt:lpstr>ＭＳ Ｐゴシック</vt:lpstr>
      <vt:lpstr>Arial</vt:lpstr>
      <vt:lpstr>Arial Narrow</vt:lpstr>
      <vt:lpstr>Calibri</vt:lpstr>
      <vt:lpstr>Times New Roman</vt:lpstr>
      <vt:lpstr>2_Default Design</vt:lpstr>
      <vt:lpstr>Office Theme</vt:lpstr>
      <vt:lpstr>SEANAV</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 Bar</vt:lpstr>
      <vt:lpstr>PowerPoint Presentation</vt:lpstr>
      <vt:lpstr>Determine Turn Bearing</vt:lpstr>
      <vt:lpstr>Determine Turn Range</vt:lpstr>
      <vt:lpstr>How to determine Advance &amp; Transfer? (1/6)</vt:lpstr>
      <vt:lpstr>How to determine Advance &amp; Transfer? (2/6)</vt:lpstr>
      <vt:lpstr>How to determine Advance &amp; Transfer? (3/6)</vt:lpstr>
      <vt:lpstr>How to determine Advance &amp; Transfer? (4/6)</vt:lpstr>
      <vt:lpstr>How to determine Advance &amp; Transfer? (5/6)</vt:lpstr>
      <vt:lpstr>How to determine Advance &amp; Transfer? (6/6)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2311</cp:revision>
  <cp:lastPrinted>2021-08-23T23:35:31Z</cp:lastPrinted>
  <dcterms:created xsi:type="dcterms:W3CDTF">2008-08-04T12:05:44Z</dcterms:created>
  <dcterms:modified xsi:type="dcterms:W3CDTF">2023-06-06T15:57:04Z</dcterms:modified>
</cp:coreProperties>
</file>